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1"/>
  </p:notesMasterIdLst>
  <p:handoutMasterIdLst>
    <p:handoutMasterId r:id="rId22"/>
  </p:handoutMasterIdLst>
  <p:sldIdLst>
    <p:sldId id="300" r:id="rId5"/>
    <p:sldId id="301" r:id="rId6"/>
    <p:sldId id="302" r:id="rId7"/>
    <p:sldId id="303" r:id="rId8"/>
    <p:sldId id="304" r:id="rId9"/>
    <p:sldId id="305" r:id="rId10"/>
    <p:sldId id="306" r:id="rId11"/>
    <p:sldId id="313" r:id="rId12"/>
    <p:sldId id="307" r:id="rId13"/>
    <p:sldId id="314" r:id="rId14"/>
    <p:sldId id="309" r:id="rId15"/>
    <p:sldId id="315" r:id="rId16"/>
    <p:sldId id="316" r:id="rId17"/>
    <p:sldId id="317" r:id="rId18"/>
    <p:sldId id="318" r:id="rId19"/>
    <p:sldId id="312"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25" dt="2026-09-16T18:09:50.914"/>
    <p1510:client id="{6EC53FF6-D1C8-4341-2790-F0BB8CEA4EF5}" v="4" dt="2026-09-16T19:48:07.509"/>
    <p1510:client id="{70BD31EA-5AD8-72A9-F429-FACA388F9938}" v="39" dt="2026-09-16T18:23:01.418"/>
  </p1510:revLst>
</p1510:revInfo>
</file>

<file path=ppt/tableStyles.xml><?xml version="1.0" encoding="utf-8"?>
<a:tblStyleLst xmlns:a="http://schemas.openxmlformats.org/drawingml/2006/main" def="{C083E6E3-FA7D-4D7B-A595-EF9225AFEA82}">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942"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76F666D-E0C2-435B-BAA8-9287F9E5D3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19FEBCAF-CB3F-4928-91AA-D61472F880C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F4712B4-1AE0-734B-BD0B-ED5EB8FC3B80}" type="datetime1">
              <a:rPr lang="en-US" smtClean="0"/>
              <a:t>9/21/2026</a:t>
            </a:fld>
            <a:endParaRPr lang="en-US"/>
          </a:p>
        </p:txBody>
      </p:sp>
      <p:sp>
        <p:nvSpPr>
          <p:cNvPr id="4" name="Footer Placeholder 3">
            <a:extLst>
              <a:ext uri="{FF2B5EF4-FFF2-40B4-BE49-F238E27FC236}">
                <a16:creationId xmlns:a16="http://schemas.microsoft.com/office/drawing/2014/main" id="{69256698-63C6-4CCC-81CB-EA5604C30F1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US"/>
              <a:t>Add footer</a:t>
            </a:r>
          </a:p>
        </p:txBody>
      </p:sp>
      <p:sp>
        <p:nvSpPr>
          <p:cNvPr id="5" name="Slide Number Placeholder 4">
            <a:extLst>
              <a:ext uri="{FF2B5EF4-FFF2-40B4-BE49-F238E27FC236}">
                <a16:creationId xmlns:a16="http://schemas.microsoft.com/office/drawing/2014/main" id="{B2467FDA-05D7-4760-A373-5D6AEAAF427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82C0B10-7CAE-41E4-AB02-7E8B1FF2B898}" type="slidenum">
              <a:rPr lang="en-US" smtClean="0"/>
              <a:t>‹#›</a:t>
            </a:fld>
            <a:endParaRPr lang="en-US"/>
          </a:p>
        </p:txBody>
      </p:sp>
    </p:spTree>
    <p:extLst>
      <p:ext uri="{BB962C8B-B14F-4D97-AF65-F5344CB8AC3E}">
        <p14:creationId xmlns:p14="http://schemas.microsoft.com/office/powerpoint/2010/main" val="368753759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709567-0710-7949-BFB0-34B4188750EB}" type="datetime1">
              <a:rPr lang="en-US" noProof="0" smtClean="0"/>
              <a:t>9/21/2026</a:t>
            </a:fld>
            <a:endParaRPr lang="en-US" noProof="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en-US" noProof="0"/>
              <a:t>Add footer</a:t>
            </a: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30193B-564F-4854-8A52-728F3FB19C85}" type="slidenum">
              <a:rPr lang="en-US" noProof="0" smtClean="0"/>
              <a:t>‹#›</a:t>
            </a:fld>
            <a:endParaRPr lang="en-US" noProof="0"/>
          </a:p>
        </p:txBody>
      </p:sp>
    </p:spTree>
    <p:extLst>
      <p:ext uri="{BB962C8B-B14F-4D97-AF65-F5344CB8AC3E}">
        <p14:creationId xmlns:p14="http://schemas.microsoft.com/office/powerpoint/2010/main" val="3603816512"/>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Nicole </a:t>
            </a:r>
          </a:p>
        </p:txBody>
      </p:sp>
      <p:sp>
        <p:nvSpPr>
          <p:cNvPr id="4" name="Footer Placeholder 3"/>
          <p:cNvSpPr>
            <a:spLocks noGrp="1"/>
          </p:cNvSpPr>
          <p:nvPr>
            <p:ph type="ftr" sz="quarter" idx="4"/>
          </p:nvPr>
        </p:nvSpPr>
        <p:spPr/>
        <p:txBody>
          <a:bodyPr/>
          <a:lstStyle/>
          <a:p>
            <a:r>
              <a:rPr lang="en-US" noProof="0"/>
              <a:t>Add footer</a:t>
            </a:r>
          </a:p>
        </p:txBody>
      </p:sp>
      <p:sp>
        <p:nvSpPr>
          <p:cNvPr id="5" name="Slide Number Placeholder 4"/>
          <p:cNvSpPr>
            <a:spLocks noGrp="1"/>
          </p:cNvSpPr>
          <p:nvPr>
            <p:ph type="sldNum" sz="quarter" idx="5"/>
          </p:nvPr>
        </p:nvSpPr>
        <p:spPr/>
        <p:txBody>
          <a:bodyPr/>
          <a:lstStyle/>
          <a:p>
            <a:fld id="{8530193B-564F-4854-8A52-728F3FB19C85}" type="slidenum">
              <a:rPr lang="en-US" noProof="0" smtClean="0"/>
              <a:t>1</a:t>
            </a:fld>
            <a:endParaRPr lang="en-US" noProof="0"/>
          </a:p>
        </p:txBody>
      </p:sp>
    </p:spTree>
    <p:extLst>
      <p:ext uri="{BB962C8B-B14F-4D97-AF65-F5344CB8AC3E}">
        <p14:creationId xmlns:p14="http://schemas.microsoft.com/office/powerpoint/2010/main" val="14251393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Both</a:t>
            </a:r>
          </a:p>
        </p:txBody>
      </p:sp>
      <p:sp>
        <p:nvSpPr>
          <p:cNvPr id="4" name="Footer Placeholder 3"/>
          <p:cNvSpPr>
            <a:spLocks noGrp="1"/>
          </p:cNvSpPr>
          <p:nvPr>
            <p:ph type="ftr" sz="quarter" idx="4"/>
          </p:nvPr>
        </p:nvSpPr>
        <p:spPr/>
        <p:txBody>
          <a:bodyPr/>
          <a:lstStyle/>
          <a:p>
            <a:r>
              <a:rPr lang="en-US" noProof="0"/>
              <a:t>Add footer</a:t>
            </a:r>
          </a:p>
        </p:txBody>
      </p:sp>
      <p:sp>
        <p:nvSpPr>
          <p:cNvPr id="5" name="Slide Number Placeholder 4"/>
          <p:cNvSpPr>
            <a:spLocks noGrp="1"/>
          </p:cNvSpPr>
          <p:nvPr>
            <p:ph type="sldNum" sz="quarter" idx="5"/>
          </p:nvPr>
        </p:nvSpPr>
        <p:spPr/>
        <p:txBody>
          <a:bodyPr/>
          <a:lstStyle/>
          <a:p>
            <a:fld id="{8530193B-564F-4854-8A52-728F3FB19C85}" type="slidenum">
              <a:rPr lang="en-US" noProof="0" smtClean="0"/>
              <a:t>2</a:t>
            </a:fld>
            <a:endParaRPr lang="en-US" noProof="0"/>
          </a:p>
        </p:txBody>
      </p:sp>
    </p:spTree>
    <p:extLst>
      <p:ext uri="{BB962C8B-B14F-4D97-AF65-F5344CB8AC3E}">
        <p14:creationId xmlns:p14="http://schemas.microsoft.com/office/powerpoint/2010/main" val="28269733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panose="020F0502020204030204"/>
                <a:cs typeface="Calibri" panose="020F0502020204030204"/>
              </a:rPr>
              <a:t>Jessica </a:t>
            </a:r>
          </a:p>
          <a:p>
            <a:pPr marL="171450" indent="-171450">
              <a:buFont typeface="Arial"/>
              <a:buChar char="•"/>
            </a:pPr>
            <a:endParaRPr lang="en-US"/>
          </a:p>
          <a:p>
            <a:pPr marL="171450" indent="-171450">
              <a:buFont typeface="Arial"/>
              <a:buChar char="•"/>
            </a:pPr>
            <a:r>
              <a:rPr lang="en-US"/>
              <a:t>Have everyone stand up and get in a line/circle in order of how many years they have been working in health care. When everyone has found their spot in the circle, have everyone say their name, where they work, and how many years of experience they have</a:t>
            </a:r>
            <a:endParaRPr lang="en-US">
              <a:ea typeface="Calibri"/>
              <a:cs typeface="Calibri"/>
            </a:endParaRPr>
          </a:p>
          <a:p>
            <a:endParaRPr lang="en-US">
              <a:ea typeface="Calibri"/>
              <a:cs typeface="Calibri"/>
            </a:endParaRPr>
          </a:p>
        </p:txBody>
      </p:sp>
      <p:sp>
        <p:nvSpPr>
          <p:cNvPr id="4" name="Footer Placeholder 3"/>
          <p:cNvSpPr>
            <a:spLocks noGrp="1"/>
          </p:cNvSpPr>
          <p:nvPr>
            <p:ph type="ftr" sz="quarter" idx="4"/>
          </p:nvPr>
        </p:nvSpPr>
        <p:spPr/>
        <p:txBody>
          <a:bodyPr/>
          <a:lstStyle/>
          <a:p>
            <a:r>
              <a:rPr lang="en-US" noProof="0"/>
              <a:t>Add footer</a:t>
            </a:r>
          </a:p>
        </p:txBody>
      </p:sp>
      <p:sp>
        <p:nvSpPr>
          <p:cNvPr id="5" name="Slide Number Placeholder 4"/>
          <p:cNvSpPr>
            <a:spLocks noGrp="1"/>
          </p:cNvSpPr>
          <p:nvPr>
            <p:ph type="sldNum" sz="quarter" idx="5"/>
          </p:nvPr>
        </p:nvSpPr>
        <p:spPr/>
        <p:txBody>
          <a:bodyPr/>
          <a:lstStyle/>
          <a:p>
            <a:fld id="{8530193B-564F-4854-8A52-728F3FB19C85}" type="slidenum">
              <a:rPr lang="en-US" noProof="0" smtClean="0"/>
              <a:t>3</a:t>
            </a:fld>
            <a:endParaRPr lang="en-US" noProof="0"/>
          </a:p>
        </p:txBody>
      </p:sp>
    </p:spTree>
    <p:extLst>
      <p:ext uri="{BB962C8B-B14F-4D97-AF65-F5344CB8AC3E}">
        <p14:creationId xmlns:p14="http://schemas.microsoft.com/office/powerpoint/2010/main" val="23636821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Nicole </a:t>
            </a:r>
            <a:endParaRPr lang="en-US"/>
          </a:p>
          <a:p>
            <a:r>
              <a:rPr lang="en-US"/>
              <a:t>Next we will dive into some of the conflicts that might be experienced working with the population we work with. </a:t>
            </a:r>
            <a:endParaRPr lang="en-US">
              <a:ea typeface="Calibri" panose="020F0502020204030204"/>
              <a:cs typeface="Calibri" panose="020F0502020204030204"/>
            </a:endParaRPr>
          </a:p>
        </p:txBody>
      </p:sp>
      <p:sp>
        <p:nvSpPr>
          <p:cNvPr id="4" name="Footer Placeholder 3"/>
          <p:cNvSpPr>
            <a:spLocks noGrp="1"/>
          </p:cNvSpPr>
          <p:nvPr>
            <p:ph type="ftr" sz="quarter" idx="4"/>
          </p:nvPr>
        </p:nvSpPr>
        <p:spPr/>
        <p:txBody>
          <a:bodyPr/>
          <a:lstStyle/>
          <a:p>
            <a:r>
              <a:rPr lang="en-US" noProof="0"/>
              <a:t>Add footer</a:t>
            </a:r>
          </a:p>
        </p:txBody>
      </p:sp>
      <p:sp>
        <p:nvSpPr>
          <p:cNvPr id="5" name="Slide Number Placeholder 4"/>
          <p:cNvSpPr>
            <a:spLocks noGrp="1"/>
          </p:cNvSpPr>
          <p:nvPr>
            <p:ph type="sldNum" sz="quarter" idx="5"/>
          </p:nvPr>
        </p:nvSpPr>
        <p:spPr/>
        <p:txBody>
          <a:bodyPr/>
          <a:lstStyle/>
          <a:p>
            <a:fld id="{8530193B-564F-4854-8A52-728F3FB19C85}" type="slidenum">
              <a:rPr lang="en-US" noProof="0" smtClean="0"/>
              <a:t>4</a:t>
            </a:fld>
            <a:endParaRPr lang="en-US" noProof="0"/>
          </a:p>
        </p:txBody>
      </p:sp>
    </p:spTree>
    <p:extLst>
      <p:ext uri="{BB962C8B-B14F-4D97-AF65-F5344CB8AC3E}">
        <p14:creationId xmlns:p14="http://schemas.microsoft.com/office/powerpoint/2010/main" val="14776244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a:r>
              <a:rPr lang="en-US">
                <a:ea typeface="Calibri" panose="020F0502020204030204"/>
                <a:cs typeface="Calibri" panose="020F0502020204030204"/>
              </a:rPr>
              <a:t>Nicole </a:t>
            </a:r>
          </a:p>
          <a:p>
            <a:pPr marL="342900" lvl="1" indent="-342900">
              <a:buFont typeface="Wingdings,sans-serif"/>
              <a:buChar char="•"/>
            </a:pPr>
            <a:r>
              <a:rPr lang="en-US"/>
              <a:t>Family members having input on placement vs not being the actual one to offer help</a:t>
            </a:r>
            <a:endParaRPr lang="en-US">
              <a:ea typeface="Calibri"/>
              <a:cs typeface="Calibri"/>
            </a:endParaRPr>
          </a:p>
          <a:p>
            <a:pPr marL="342900" lvl="1" indent="-342900">
              <a:buFontTx/>
              <a:buChar char="•"/>
            </a:pPr>
            <a:r>
              <a:rPr lang="en-US"/>
              <a:t>Caregiver guilt, burnout, “not good enough”, judgmental/micro managements of staff</a:t>
            </a:r>
            <a:endParaRPr lang="en-US">
              <a:ea typeface="Calibri" panose="020F0502020204030204"/>
              <a:cs typeface="Calibri" panose="020F0502020204030204"/>
            </a:endParaRPr>
          </a:p>
          <a:p>
            <a:pPr marL="800100" lvl="2" indent="-342900">
              <a:buFont typeface="Wingdings,sans-serif"/>
              <a:buChar char="§"/>
            </a:pPr>
            <a:r>
              <a:rPr lang="en-US"/>
              <a:t>It is important as SW in a nursing home to build trust with the families and have effective communication</a:t>
            </a:r>
            <a:endParaRPr lang="en-US">
              <a:ea typeface="Calibri"/>
              <a:cs typeface="Calibri"/>
            </a:endParaRPr>
          </a:p>
          <a:p>
            <a:pPr marL="342900" lvl="1" indent="-342900">
              <a:buChar char="•"/>
            </a:pPr>
            <a:r>
              <a:rPr lang="en-US"/>
              <a:t>Finding a facility that you are willing to trust</a:t>
            </a:r>
            <a:endParaRPr lang="en-US">
              <a:ea typeface="Calibri"/>
              <a:cs typeface="Calibri"/>
            </a:endParaRPr>
          </a:p>
          <a:p>
            <a:pPr marL="800100" lvl="2" indent="-342900">
              <a:buFont typeface="Wingdings"/>
              <a:buChar char="§"/>
            </a:pPr>
            <a:r>
              <a:rPr lang="en-US">
                <a:ea typeface="Calibri"/>
                <a:cs typeface="Calibri"/>
              </a:rPr>
              <a:t>Encouraging families to tour the facility, possibility during a meal time. </a:t>
            </a:r>
          </a:p>
          <a:p>
            <a:pPr marL="800100" lvl="2" indent="-342900">
              <a:buFont typeface="Wingdings"/>
              <a:buChar char="§"/>
            </a:pPr>
            <a:r>
              <a:rPr lang="en-US">
                <a:ea typeface="Calibri"/>
                <a:cs typeface="Calibri"/>
              </a:rPr>
              <a:t>If your facility offers respite that might be a good way to make the transition smoother </a:t>
            </a:r>
          </a:p>
          <a:p>
            <a:endParaRPr lang="en-US">
              <a:ea typeface="Calibri"/>
              <a:cs typeface="Calibri"/>
            </a:endParaRPr>
          </a:p>
        </p:txBody>
      </p:sp>
      <p:sp>
        <p:nvSpPr>
          <p:cNvPr id="4" name="Footer Placeholder 3"/>
          <p:cNvSpPr>
            <a:spLocks noGrp="1"/>
          </p:cNvSpPr>
          <p:nvPr>
            <p:ph type="ftr" sz="quarter" idx="4"/>
          </p:nvPr>
        </p:nvSpPr>
        <p:spPr/>
        <p:txBody>
          <a:bodyPr/>
          <a:lstStyle/>
          <a:p>
            <a:r>
              <a:rPr lang="en-US" noProof="0"/>
              <a:t>Add footer</a:t>
            </a:r>
          </a:p>
        </p:txBody>
      </p:sp>
      <p:sp>
        <p:nvSpPr>
          <p:cNvPr id="5" name="Slide Number Placeholder 4"/>
          <p:cNvSpPr>
            <a:spLocks noGrp="1"/>
          </p:cNvSpPr>
          <p:nvPr>
            <p:ph type="sldNum" sz="quarter" idx="5"/>
          </p:nvPr>
        </p:nvSpPr>
        <p:spPr/>
        <p:txBody>
          <a:bodyPr/>
          <a:lstStyle/>
          <a:p>
            <a:fld id="{8530193B-564F-4854-8A52-728F3FB19C85}" type="slidenum">
              <a:rPr lang="en-US" noProof="0" smtClean="0"/>
              <a:t>5</a:t>
            </a:fld>
            <a:endParaRPr lang="en-US" noProof="0"/>
          </a:p>
        </p:txBody>
      </p:sp>
    </p:spTree>
    <p:extLst>
      <p:ext uri="{BB962C8B-B14F-4D97-AF65-F5344CB8AC3E}">
        <p14:creationId xmlns:p14="http://schemas.microsoft.com/office/powerpoint/2010/main" val="5459640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Nicole</a:t>
            </a:r>
          </a:p>
          <a:p>
            <a:endParaRPr lang="en-US">
              <a:ea typeface="Calibri"/>
              <a:cs typeface="Calibri"/>
            </a:endParaRPr>
          </a:p>
        </p:txBody>
      </p:sp>
      <p:sp>
        <p:nvSpPr>
          <p:cNvPr id="4" name="Footer Placeholder 3"/>
          <p:cNvSpPr>
            <a:spLocks noGrp="1"/>
          </p:cNvSpPr>
          <p:nvPr>
            <p:ph type="ftr" sz="quarter" idx="4"/>
          </p:nvPr>
        </p:nvSpPr>
        <p:spPr/>
        <p:txBody>
          <a:bodyPr/>
          <a:lstStyle/>
          <a:p>
            <a:r>
              <a:rPr lang="en-US" noProof="0"/>
              <a:t>Add footer</a:t>
            </a:r>
          </a:p>
        </p:txBody>
      </p:sp>
      <p:sp>
        <p:nvSpPr>
          <p:cNvPr id="5" name="Slide Number Placeholder 4"/>
          <p:cNvSpPr>
            <a:spLocks noGrp="1"/>
          </p:cNvSpPr>
          <p:nvPr>
            <p:ph type="sldNum" sz="quarter" idx="5"/>
          </p:nvPr>
        </p:nvSpPr>
        <p:spPr/>
        <p:txBody>
          <a:bodyPr/>
          <a:lstStyle/>
          <a:p>
            <a:fld id="{8530193B-564F-4854-8A52-728F3FB19C85}" type="slidenum">
              <a:rPr lang="en-US" noProof="0" smtClean="0"/>
              <a:t>6</a:t>
            </a:fld>
            <a:endParaRPr lang="en-US" noProof="0"/>
          </a:p>
        </p:txBody>
      </p:sp>
    </p:spTree>
    <p:extLst>
      <p:ext uri="{BB962C8B-B14F-4D97-AF65-F5344CB8AC3E}">
        <p14:creationId xmlns:p14="http://schemas.microsoft.com/office/powerpoint/2010/main" val="14686938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Jessica</a:t>
            </a:r>
          </a:p>
          <a:p>
            <a:pPr marL="171450" indent="-171450">
              <a:lnSpc>
                <a:spcPct val="125000"/>
              </a:lnSpc>
              <a:buFont typeface="Arial"/>
              <a:buChar char="•"/>
            </a:pPr>
            <a:r>
              <a:rPr lang="en-US" dirty="0">
                <a:solidFill>
                  <a:srgbClr val="404040"/>
                </a:solidFill>
              </a:rPr>
              <a:t>End of Life Education</a:t>
            </a:r>
            <a:endParaRPr lang="en-US" dirty="0">
              <a:solidFill>
                <a:srgbClr val="404040"/>
              </a:solidFill>
              <a:ea typeface="Calibri"/>
              <a:cs typeface="Calibri"/>
            </a:endParaRPr>
          </a:p>
          <a:p>
            <a:pPr lvl="1" indent="-171450">
              <a:lnSpc>
                <a:spcPct val="125000"/>
              </a:lnSpc>
              <a:buFont typeface="Courier New"/>
              <a:buChar char="o"/>
            </a:pPr>
            <a:r>
              <a:rPr lang="en-US" dirty="0">
                <a:solidFill>
                  <a:srgbClr val="404040"/>
                </a:solidFill>
              </a:rPr>
              <a:t>This</a:t>
            </a:r>
            <a:r>
              <a:rPr lang="en-US" dirty="0">
                <a:solidFill>
                  <a:srgbClr val="404040"/>
                </a:solidFill>
                <a:ea typeface="Calibri"/>
                <a:cs typeface="Calibri"/>
              </a:rPr>
              <a:t> is something that hospice and/or palliative care can help with</a:t>
            </a:r>
          </a:p>
          <a:p>
            <a:pPr marL="171450" indent="-171450">
              <a:lnSpc>
                <a:spcPct val="125000"/>
              </a:lnSpc>
              <a:buFont typeface="Arial"/>
              <a:buChar char="•"/>
            </a:pPr>
            <a:r>
              <a:rPr lang="en-US" dirty="0">
                <a:solidFill>
                  <a:srgbClr val="404040"/>
                </a:solidFill>
              </a:rPr>
              <a:t>Supporting Dignity</a:t>
            </a:r>
            <a:endParaRPr lang="en-US" dirty="0"/>
          </a:p>
          <a:p>
            <a:pPr lvl="1" indent="-171450">
              <a:lnSpc>
                <a:spcPct val="125000"/>
              </a:lnSpc>
              <a:buFont typeface="Courier New"/>
              <a:buChar char="o"/>
            </a:pPr>
            <a:r>
              <a:rPr lang="en-US" dirty="0">
                <a:solidFill>
                  <a:srgbClr val="404040"/>
                </a:solidFill>
                <a:ea typeface="Calibri" panose="020F0502020204030204"/>
                <a:cs typeface="Calibri" panose="020F0502020204030204"/>
              </a:rPr>
              <a:t>Mouth swabs can be used to moisturize the mouth but encourage families to dig it in beer, brandy, coffee, and soda (whatever they might have liked) </a:t>
            </a:r>
          </a:p>
          <a:p>
            <a:pPr marL="171450" indent="-171450">
              <a:lnSpc>
                <a:spcPct val="125000"/>
              </a:lnSpc>
              <a:buFont typeface="Arial"/>
              <a:buChar char="•"/>
            </a:pPr>
            <a:r>
              <a:rPr lang="en-US" dirty="0">
                <a:solidFill>
                  <a:srgbClr val="404040"/>
                </a:solidFill>
              </a:rPr>
              <a:t>Normalizing/Reframe</a:t>
            </a:r>
            <a:endParaRPr lang="en-US" dirty="0"/>
          </a:p>
          <a:p>
            <a:pPr lvl="1" indent="-171450">
              <a:lnSpc>
                <a:spcPct val="125000"/>
              </a:lnSpc>
              <a:buFont typeface="Courier New"/>
              <a:buChar char="o"/>
            </a:pPr>
            <a:r>
              <a:rPr lang="en-US" dirty="0">
                <a:solidFill>
                  <a:srgbClr val="404040"/>
                </a:solidFill>
                <a:ea typeface="Calibri" panose="020F0502020204030204"/>
                <a:cs typeface="Calibri" panose="020F0502020204030204"/>
              </a:rPr>
              <a:t>Taste buds change, using the word "natural" rather then normal, what can we do for the person rather then focusing on the decline </a:t>
            </a:r>
          </a:p>
          <a:p>
            <a:pPr marL="171450" indent="-171450">
              <a:lnSpc>
                <a:spcPct val="125000"/>
              </a:lnSpc>
              <a:buFont typeface="Arial"/>
              <a:buChar char="•"/>
            </a:pPr>
            <a:r>
              <a:rPr lang="en-US" dirty="0">
                <a:solidFill>
                  <a:srgbClr val="404040"/>
                </a:solidFill>
              </a:rPr>
              <a:t>Risks vs Benefit</a:t>
            </a:r>
            <a:endParaRPr lang="en-US" dirty="0"/>
          </a:p>
          <a:p>
            <a:pPr lvl="1" indent="-171450">
              <a:lnSpc>
                <a:spcPct val="125000"/>
              </a:lnSpc>
              <a:buFont typeface="Courier New"/>
              <a:buChar char="o"/>
            </a:pPr>
            <a:r>
              <a:rPr lang="en-US" dirty="0">
                <a:solidFill>
                  <a:srgbClr val="404040"/>
                </a:solidFill>
                <a:ea typeface="Calibri" panose="020F0502020204030204"/>
                <a:cs typeface="Calibri" panose="020F0502020204030204"/>
              </a:rPr>
              <a:t>Retaining fluid, risk of aspiration</a:t>
            </a:r>
          </a:p>
          <a:p>
            <a:pPr marL="171450" indent="-171450">
              <a:lnSpc>
                <a:spcPct val="125000"/>
              </a:lnSpc>
              <a:buFont typeface="Arial"/>
              <a:buChar char="•"/>
            </a:pPr>
            <a:r>
              <a:rPr lang="en-US" dirty="0">
                <a:solidFill>
                  <a:srgbClr val="404040"/>
                </a:solidFill>
              </a:rPr>
              <a:t>Multiple family members and opinions</a:t>
            </a:r>
            <a:endParaRPr lang="en-US" dirty="0"/>
          </a:p>
          <a:p>
            <a:pPr lvl="1" indent="-171450">
              <a:lnSpc>
                <a:spcPct val="125000"/>
              </a:lnSpc>
              <a:buFont typeface="Courier New"/>
              <a:buChar char="o"/>
            </a:pPr>
            <a:r>
              <a:rPr lang="en-US" dirty="0">
                <a:solidFill>
                  <a:srgbClr val="404040"/>
                </a:solidFill>
                <a:ea typeface="Calibri"/>
                <a:cs typeface="Calibri"/>
              </a:rPr>
              <a:t>Allow family the opportunity to voice there options, remind the family that decision should be focused on the resident wishes. </a:t>
            </a:r>
          </a:p>
          <a:p>
            <a:pPr lvl="1" indent="-171450">
              <a:lnSpc>
                <a:spcPct val="125000"/>
              </a:lnSpc>
              <a:buFont typeface="Courier New"/>
              <a:buChar char="o"/>
            </a:pPr>
            <a:r>
              <a:rPr lang="en-US" dirty="0">
                <a:solidFill>
                  <a:srgbClr val="404040"/>
                </a:solidFill>
                <a:ea typeface="Calibri"/>
                <a:cs typeface="Calibri"/>
              </a:rPr>
              <a:t>Looking at the residents advance directive and using that to reference their wishes </a:t>
            </a:r>
          </a:p>
          <a:p>
            <a:endParaRPr lang="en-US" dirty="0">
              <a:ea typeface="Calibri"/>
              <a:cs typeface="Calibri"/>
            </a:endParaRPr>
          </a:p>
        </p:txBody>
      </p:sp>
      <p:sp>
        <p:nvSpPr>
          <p:cNvPr id="4" name="Footer Placeholder 3"/>
          <p:cNvSpPr>
            <a:spLocks noGrp="1"/>
          </p:cNvSpPr>
          <p:nvPr>
            <p:ph type="ftr" sz="quarter" idx="4"/>
          </p:nvPr>
        </p:nvSpPr>
        <p:spPr/>
        <p:txBody>
          <a:bodyPr/>
          <a:lstStyle/>
          <a:p>
            <a:r>
              <a:rPr lang="en-US" noProof="0"/>
              <a:t>Add footer</a:t>
            </a:r>
          </a:p>
        </p:txBody>
      </p:sp>
      <p:sp>
        <p:nvSpPr>
          <p:cNvPr id="5" name="Slide Number Placeholder 4"/>
          <p:cNvSpPr>
            <a:spLocks noGrp="1"/>
          </p:cNvSpPr>
          <p:nvPr>
            <p:ph type="sldNum" sz="quarter" idx="5"/>
          </p:nvPr>
        </p:nvSpPr>
        <p:spPr/>
        <p:txBody>
          <a:bodyPr/>
          <a:lstStyle/>
          <a:p>
            <a:fld id="{8530193B-564F-4854-8A52-728F3FB19C85}" type="slidenum">
              <a:rPr lang="en-US" noProof="0" smtClean="0"/>
              <a:t>7</a:t>
            </a:fld>
            <a:endParaRPr lang="en-US" noProof="0"/>
          </a:p>
        </p:txBody>
      </p:sp>
    </p:spTree>
    <p:extLst>
      <p:ext uri="{BB962C8B-B14F-4D97-AF65-F5344CB8AC3E}">
        <p14:creationId xmlns:p14="http://schemas.microsoft.com/office/powerpoint/2010/main" val="42888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Jessica</a:t>
            </a:r>
          </a:p>
        </p:txBody>
      </p:sp>
      <p:sp>
        <p:nvSpPr>
          <p:cNvPr id="4" name="Footer Placeholder 3"/>
          <p:cNvSpPr>
            <a:spLocks noGrp="1"/>
          </p:cNvSpPr>
          <p:nvPr>
            <p:ph type="ftr" sz="quarter" idx="4"/>
          </p:nvPr>
        </p:nvSpPr>
        <p:spPr/>
        <p:txBody>
          <a:bodyPr/>
          <a:lstStyle/>
          <a:p>
            <a:r>
              <a:rPr lang="en-US" noProof="0"/>
              <a:t>Add footer</a:t>
            </a:r>
          </a:p>
        </p:txBody>
      </p:sp>
      <p:sp>
        <p:nvSpPr>
          <p:cNvPr id="5" name="Slide Number Placeholder 4"/>
          <p:cNvSpPr>
            <a:spLocks noGrp="1"/>
          </p:cNvSpPr>
          <p:nvPr>
            <p:ph type="sldNum" sz="quarter" idx="5"/>
          </p:nvPr>
        </p:nvSpPr>
        <p:spPr/>
        <p:txBody>
          <a:bodyPr/>
          <a:lstStyle/>
          <a:p>
            <a:fld id="{8530193B-564F-4854-8A52-728F3FB19C85}" type="slidenum">
              <a:rPr lang="en-US" noProof="0" smtClean="0"/>
              <a:t>8</a:t>
            </a:fld>
            <a:endParaRPr lang="en-US" noProof="0"/>
          </a:p>
        </p:txBody>
      </p:sp>
    </p:spTree>
    <p:extLst>
      <p:ext uri="{BB962C8B-B14F-4D97-AF65-F5344CB8AC3E}">
        <p14:creationId xmlns:p14="http://schemas.microsoft.com/office/powerpoint/2010/main" val="10452598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Nicole </a:t>
            </a:r>
            <a:endParaRPr lang="en-US">
              <a:solidFill>
                <a:srgbClr val="000000"/>
              </a:solidFill>
            </a:endParaRPr>
          </a:p>
          <a:p>
            <a:r>
              <a:rPr lang="en-US">
                <a:solidFill>
                  <a:srgbClr val="404040"/>
                </a:solidFill>
              </a:rPr>
              <a:t> </a:t>
            </a:r>
            <a:endParaRPr lang="en-US">
              <a:solidFill>
                <a:srgbClr val="000000"/>
              </a:solidFill>
              <a:ea typeface="Calibri"/>
              <a:cs typeface="Calibri"/>
            </a:endParaRPr>
          </a:p>
          <a:p>
            <a:pPr marL="347345" indent="-347345">
              <a:lnSpc>
                <a:spcPct val="125000"/>
              </a:lnSpc>
              <a:buFont typeface="Arial"/>
              <a:buChar char="•"/>
            </a:pPr>
            <a:r>
              <a:rPr lang="en-US" dirty="0" err="1">
                <a:solidFill>
                  <a:srgbClr val="404040"/>
                </a:solidFill>
              </a:rPr>
              <a:t>i.e</a:t>
            </a:r>
            <a:r>
              <a:rPr lang="en-US" dirty="0">
                <a:solidFill>
                  <a:srgbClr val="404040"/>
                </a:solidFill>
              </a:rPr>
              <a:t> Nicole story</a:t>
            </a:r>
            <a:endParaRPr lang="en-US" dirty="0">
              <a:solidFill>
                <a:srgbClr val="000000"/>
              </a:solidFill>
            </a:endParaRPr>
          </a:p>
          <a:p>
            <a:pPr marL="347345" indent="-347345">
              <a:lnSpc>
                <a:spcPct val="125000"/>
              </a:lnSpc>
              <a:buFont typeface="Arial"/>
              <a:buChar char="•"/>
            </a:pPr>
            <a:endParaRPr lang="en-US" dirty="0">
              <a:solidFill>
                <a:srgbClr val="404040"/>
              </a:solidFill>
              <a:ea typeface="Calibri"/>
              <a:cs typeface="Calibri"/>
            </a:endParaRPr>
          </a:p>
          <a:p>
            <a:endParaRPr lang="en-US" dirty="0">
              <a:ea typeface="Calibri"/>
              <a:cs typeface="Calibri"/>
            </a:endParaRPr>
          </a:p>
        </p:txBody>
      </p:sp>
      <p:sp>
        <p:nvSpPr>
          <p:cNvPr id="4" name="Footer Placeholder 3"/>
          <p:cNvSpPr>
            <a:spLocks noGrp="1"/>
          </p:cNvSpPr>
          <p:nvPr>
            <p:ph type="ftr" sz="quarter" idx="4"/>
          </p:nvPr>
        </p:nvSpPr>
        <p:spPr/>
        <p:txBody>
          <a:bodyPr/>
          <a:lstStyle/>
          <a:p>
            <a:r>
              <a:rPr lang="en-US" noProof="0"/>
              <a:t>Add footer</a:t>
            </a:r>
          </a:p>
        </p:txBody>
      </p:sp>
      <p:sp>
        <p:nvSpPr>
          <p:cNvPr id="5" name="Slide Number Placeholder 4"/>
          <p:cNvSpPr>
            <a:spLocks noGrp="1"/>
          </p:cNvSpPr>
          <p:nvPr>
            <p:ph type="sldNum" sz="quarter" idx="5"/>
          </p:nvPr>
        </p:nvSpPr>
        <p:spPr/>
        <p:txBody>
          <a:bodyPr/>
          <a:lstStyle/>
          <a:p>
            <a:fld id="{8530193B-564F-4854-8A52-728F3FB19C85}" type="slidenum">
              <a:rPr lang="en-US" noProof="0" smtClean="0"/>
              <a:t>9</a:t>
            </a:fld>
            <a:endParaRPr lang="en-US" noProof="0"/>
          </a:p>
        </p:txBody>
      </p:sp>
    </p:spTree>
    <p:extLst>
      <p:ext uri="{BB962C8B-B14F-4D97-AF65-F5344CB8AC3E}">
        <p14:creationId xmlns:p14="http://schemas.microsoft.com/office/powerpoint/2010/main" val="12686253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Nicole </a:t>
            </a:r>
          </a:p>
        </p:txBody>
      </p:sp>
      <p:sp>
        <p:nvSpPr>
          <p:cNvPr id="4" name="Footer Placeholder 3"/>
          <p:cNvSpPr>
            <a:spLocks noGrp="1"/>
          </p:cNvSpPr>
          <p:nvPr>
            <p:ph type="ftr" sz="quarter" idx="4"/>
          </p:nvPr>
        </p:nvSpPr>
        <p:spPr/>
        <p:txBody>
          <a:bodyPr/>
          <a:lstStyle/>
          <a:p>
            <a:r>
              <a:rPr lang="en-US" noProof="0"/>
              <a:t>Add footer</a:t>
            </a:r>
          </a:p>
        </p:txBody>
      </p:sp>
      <p:sp>
        <p:nvSpPr>
          <p:cNvPr id="5" name="Slide Number Placeholder 4"/>
          <p:cNvSpPr>
            <a:spLocks noGrp="1"/>
          </p:cNvSpPr>
          <p:nvPr>
            <p:ph type="sldNum" sz="quarter" idx="5"/>
          </p:nvPr>
        </p:nvSpPr>
        <p:spPr/>
        <p:txBody>
          <a:bodyPr/>
          <a:lstStyle/>
          <a:p>
            <a:fld id="{8530193B-564F-4854-8A52-728F3FB19C85}" type="slidenum">
              <a:rPr lang="en-US" noProof="0" smtClean="0"/>
              <a:t>10</a:t>
            </a:fld>
            <a:endParaRPr lang="en-US" noProof="0"/>
          </a:p>
        </p:txBody>
      </p:sp>
    </p:spTree>
    <p:extLst>
      <p:ext uri="{BB962C8B-B14F-4D97-AF65-F5344CB8AC3E}">
        <p14:creationId xmlns:p14="http://schemas.microsoft.com/office/powerpoint/2010/main" val="23193431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Jessica </a:t>
            </a:r>
          </a:p>
        </p:txBody>
      </p:sp>
      <p:sp>
        <p:nvSpPr>
          <p:cNvPr id="4" name="Footer Placeholder 3"/>
          <p:cNvSpPr>
            <a:spLocks noGrp="1"/>
          </p:cNvSpPr>
          <p:nvPr>
            <p:ph type="ftr" sz="quarter" idx="4"/>
          </p:nvPr>
        </p:nvSpPr>
        <p:spPr/>
        <p:txBody>
          <a:bodyPr/>
          <a:lstStyle/>
          <a:p>
            <a:r>
              <a:rPr lang="en-US" noProof="0"/>
              <a:t>Add footer</a:t>
            </a:r>
          </a:p>
        </p:txBody>
      </p:sp>
      <p:sp>
        <p:nvSpPr>
          <p:cNvPr id="5" name="Slide Number Placeholder 4"/>
          <p:cNvSpPr>
            <a:spLocks noGrp="1"/>
          </p:cNvSpPr>
          <p:nvPr>
            <p:ph type="sldNum" sz="quarter" idx="5"/>
          </p:nvPr>
        </p:nvSpPr>
        <p:spPr/>
        <p:txBody>
          <a:bodyPr/>
          <a:lstStyle/>
          <a:p>
            <a:fld id="{8530193B-564F-4854-8A52-728F3FB19C85}" type="slidenum">
              <a:rPr lang="en-US" noProof="0" smtClean="0"/>
              <a:t>11</a:t>
            </a:fld>
            <a:endParaRPr lang="en-US" noProof="0"/>
          </a:p>
        </p:txBody>
      </p:sp>
    </p:spTree>
    <p:extLst>
      <p:ext uri="{BB962C8B-B14F-4D97-AF65-F5344CB8AC3E}">
        <p14:creationId xmlns:p14="http://schemas.microsoft.com/office/powerpoint/2010/main" val="35683368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Jessica</a:t>
            </a:r>
          </a:p>
        </p:txBody>
      </p:sp>
      <p:sp>
        <p:nvSpPr>
          <p:cNvPr id="4" name="Footer Placeholder 3"/>
          <p:cNvSpPr>
            <a:spLocks noGrp="1"/>
          </p:cNvSpPr>
          <p:nvPr>
            <p:ph type="ftr" sz="quarter" idx="4"/>
          </p:nvPr>
        </p:nvSpPr>
        <p:spPr/>
        <p:txBody>
          <a:bodyPr/>
          <a:lstStyle/>
          <a:p>
            <a:r>
              <a:rPr lang="en-US" noProof="0"/>
              <a:t>Add footer</a:t>
            </a:r>
          </a:p>
        </p:txBody>
      </p:sp>
      <p:sp>
        <p:nvSpPr>
          <p:cNvPr id="5" name="Slide Number Placeholder 4"/>
          <p:cNvSpPr>
            <a:spLocks noGrp="1"/>
          </p:cNvSpPr>
          <p:nvPr>
            <p:ph type="sldNum" sz="quarter" idx="5"/>
          </p:nvPr>
        </p:nvSpPr>
        <p:spPr/>
        <p:txBody>
          <a:bodyPr/>
          <a:lstStyle/>
          <a:p>
            <a:fld id="{8530193B-564F-4854-8A52-728F3FB19C85}" type="slidenum">
              <a:rPr lang="en-US" noProof="0" smtClean="0"/>
              <a:t>12</a:t>
            </a:fld>
            <a:endParaRPr lang="en-US" noProof="0"/>
          </a:p>
        </p:txBody>
      </p:sp>
    </p:spTree>
    <p:extLst>
      <p:ext uri="{BB962C8B-B14F-4D97-AF65-F5344CB8AC3E}">
        <p14:creationId xmlns:p14="http://schemas.microsoft.com/office/powerpoint/2010/main" val="9315565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Nicole-Video </a:t>
            </a:r>
          </a:p>
          <a:p>
            <a:r>
              <a:rPr lang="en-US">
                <a:ea typeface="Calibri"/>
                <a:cs typeface="Calibri"/>
              </a:rPr>
              <a:t>Jessica- talking points/reflect on </a:t>
            </a:r>
            <a:r>
              <a:rPr lang="en-US" err="1">
                <a:ea typeface="Calibri"/>
                <a:cs typeface="Calibri"/>
              </a:rPr>
              <a:t>vidoe</a:t>
            </a:r>
          </a:p>
        </p:txBody>
      </p:sp>
      <p:sp>
        <p:nvSpPr>
          <p:cNvPr id="4" name="Footer Placeholder 3"/>
          <p:cNvSpPr>
            <a:spLocks noGrp="1"/>
          </p:cNvSpPr>
          <p:nvPr>
            <p:ph type="ftr" sz="quarter" idx="4"/>
          </p:nvPr>
        </p:nvSpPr>
        <p:spPr/>
        <p:txBody>
          <a:bodyPr/>
          <a:lstStyle/>
          <a:p>
            <a:r>
              <a:rPr lang="en-US" noProof="0"/>
              <a:t>Add footer</a:t>
            </a:r>
          </a:p>
        </p:txBody>
      </p:sp>
      <p:sp>
        <p:nvSpPr>
          <p:cNvPr id="5" name="Slide Number Placeholder 4"/>
          <p:cNvSpPr>
            <a:spLocks noGrp="1"/>
          </p:cNvSpPr>
          <p:nvPr>
            <p:ph type="sldNum" sz="quarter" idx="5"/>
          </p:nvPr>
        </p:nvSpPr>
        <p:spPr/>
        <p:txBody>
          <a:bodyPr/>
          <a:lstStyle/>
          <a:p>
            <a:fld id="{8530193B-564F-4854-8A52-728F3FB19C85}" type="slidenum">
              <a:rPr lang="en-US" noProof="0" smtClean="0"/>
              <a:t>13</a:t>
            </a:fld>
            <a:endParaRPr lang="en-US" noProof="0"/>
          </a:p>
        </p:txBody>
      </p:sp>
    </p:spTree>
    <p:extLst>
      <p:ext uri="{BB962C8B-B14F-4D97-AF65-F5344CB8AC3E}">
        <p14:creationId xmlns:p14="http://schemas.microsoft.com/office/powerpoint/2010/main" val="39690942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Nicole </a:t>
            </a:r>
          </a:p>
        </p:txBody>
      </p:sp>
      <p:sp>
        <p:nvSpPr>
          <p:cNvPr id="4" name="Footer Placeholder 3"/>
          <p:cNvSpPr>
            <a:spLocks noGrp="1"/>
          </p:cNvSpPr>
          <p:nvPr>
            <p:ph type="ftr" sz="quarter" idx="4"/>
          </p:nvPr>
        </p:nvSpPr>
        <p:spPr/>
        <p:txBody>
          <a:bodyPr/>
          <a:lstStyle/>
          <a:p>
            <a:r>
              <a:rPr lang="en-US" noProof="0"/>
              <a:t>Add footer</a:t>
            </a:r>
          </a:p>
        </p:txBody>
      </p:sp>
      <p:sp>
        <p:nvSpPr>
          <p:cNvPr id="5" name="Slide Number Placeholder 4"/>
          <p:cNvSpPr>
            <a:spLocks noGrp="1"/>
          </p:cNvSpPr>
          <p:nvPr>
            <p:ph type="sldNum" sz="quarter" idx="5"/>
          </p:nvPr>
        </p:nvSpPr>
        <p:spPr/>
        <p:txBody>
          <a:bodyPr/>
          <a:lstStyle/>
          <a:p>
            <a:fld id="{8530193B-564F-4854-8A52-728F3FB19C85}" type="slidenum">
              <a:rPr lang="en-US" noProof="0" smtClean="0"/>
              <a:t>14</a:t>
            </a:fld>
            <a:endParaRPr lang="en-US" noProof="0"/>
          </a:p>
        </p:txBody>
      </p:sp>
    </p:spTree>
    <p:extLst>
      <p:ext uri="{BB962C8B-B14F-4D97-AF65-F5344CB8AC3E}">
        <p14:creationId xmlns:p14="http://schemas.microsoft.com/office/powerpoint/2010/main" val="26871056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Jessica </a:t>
            </a:r>
          </a:p>
        </p:txBody>
      </p:sp>
      <p:sp>
        <p:nvSpPr>
          <p:cNvPr id="4" name="Footer Placeholder 3"/>
          <p:cNvSpPr>
            <a:spLocks noGrp="1"/>
          </p:cNvSpPr>
          <p:nvPr>
            <p:ph type="ftr" sz="quarter" idx="4"/>
          </p:nvPr>
        </p:nvSpPr>
        <p:spPr/>
        <p:txBody>
          <a:bodyPr/>
          <a:lstStyle/>
          <a:p>
            <a:r>
              <a:rPr lang="en-US" noProof="0"/>
              <a:t>Add footer</a:t>
            </a:r>
          </a:p>
        </p:txBody>
      </p:sp>
      <p:sp>
        <p:nvSpPr>
          <p:cNvPr id="5" name="Slide Number Placeholder 4"/>
          <p:cNvSpPr>
            <a:spLocks noGrp="1"/>
          </p:cNvSpPr>
          <p:nvPr>
            <p:ph type="sldNum" sz="quarter" idx="5"/>
          </p:nvPr>
        </p:nvSpPr>
        <p:spPr/>
        <p:txBody>
          <a:bodyPr/>
          <a:lstStyle/>
          <a:p>
            <a:fld id="{8530193B-564F-4854-8A52-728F3FB19C85}" type="slidenum">
              <a:rPr lang="en-US" noProof="0" smtClean="0"/>
              <a:t>15</a:t>
            </a:fld>
            <a:endParaRPr lang="en-US" noProof="0"/>
          </a:p>
        </p:txBody>
      </p:sp>
    </p:spTree>
    <p:extLst>
      <p:ext uri="{BB962C8B-B14F-4D97-AF65-F5344CB8AC3E}">
        <p14:creationId xmlns:p14="http://schemas.microsoft.com/office/powerpoint/2010/main" val="314625100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 Id="rId4" Type="http://schemas.openxmlformats.org/officeDocument/2006/relationships/image" Target="../media/image1.sv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4.svg"/><Relationship Id="rId1" Type="http://schemas.openxmlformats.org/officeDocument/2006/relationships/slideMaster" Target="../slideMasters/slideMaster1.xml"/><Relationship Id="rId4" Type="http://schemas.openxmlformats.org/officeDocument/2006/relationships/image" Target="../media/image1.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accent1">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B901B-82D0-753E-153F-463C1DFF4EB8}"/>
              </a:ext>
            </a:extLst>
          </p:cNvPr>
          <p:cNvSpPr>
            <a:spLocks noGrp="1"/>
          </p:cNvSpPr>
          <p:nvPr>
            <p:ph type="title"/>
          </p:nvPr>
        </p:nvSpPr>
        <p:spPr>
          <a:xfrm>
            <a:off x="768096" y="996696"/>
            <a:ext cx="10689336" cy="3383280"/>
          </a:xfrm>
        </p:spPr>
        <p:txBody>
          <a:bodyPr lIns="91440" tIns="45720" rIns="91440" bIns="45720" anchor="t"/>
          <a:lstStyle>
            <a:lvl1pPr>
              <a:defRPr sz="6000" b="1">
                <a:solidFill>
                  <a:schemeClr val="bg1"/>
                </a:solidFill>
              </a:defRPr>
            </a:lvl1pPr>
          </a:lstStyle>
          <a:p>
            <a:r>
              <a:rPr lang="en-US"/>
              <a:t>Click to edit Master title style</a:t>
            </a:r>
          </a:p>
        </p:txBody>
      </p:sp>
      <p:sp>
        <p:nvSpPr>
          <p:cNvPr id="6" name="Text Placeholder 5">
            <a:extLst>
              <a:ext uri="{FF2B5EF4-FFF2-40B4-BE49-F238E27FC236}">
                <a16:creationId xmlns:a16="http://schemas.microsoft.com/office/drawing/2014/main" id="{AB9FF1EC-CF79-CED7-3907-6CC3EC921B45}"/>
              </a:ext>
            </a:extLst>
          </p:cNvPr>
          <p:cNvSpPr>
            <a:spLocks noGrp="1"/>
          </p:cNvSpPr>
          <p:nvPr>
            <p:ph type="body" sz="quarter" idx="10"/>
          </p:nvPr>
        </p:nvSpPr>
        <p:spPr>
          <a:xfrm>
            <a:off x="6099048" y="4718304"/>
            <a:ext cx="5367528" cy="1371600"/>
          </a:xfrm>
        </p:spPr>
        <p:txBody>
          <a:bodyPr anchor="b"/>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pic>
        <p:nvPicPr>
          <p:cNvPr id="19" name="Graphic 18">
            <a:extLst>
              <a:ext uri="{FF2B5EF4-FFF2-40B4-BE49-F238E27FC236}">
                <a16:creationId xmlns:a16="http://schemas.microsoft.com/office/drawing/2014/main" id="{BD2B87EC-C19D-D312-C5D1-68C7B3D3F342}"/>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577" r="47068" b="26177"/>
          <a:stretch/>
        </p:blipFill>
        <p:spPr>
          <a:xfrm rot="5400000" flipH="1" flipV="1">
            <a:off x="8037001" y="-183083"/>
            <a:ext cx="3971922" cy="4338081"/>
          </a:xfrm>
          <a:prstGeom prst="rect">
            <a:avLst/>
          </a:prstGeom>
        </p:spPr>
      </p:pic>
      <p:pic>
        <p:nvPicPr>
          <p:cNvPr id="17" name="Graphic 16">
            <a:extLst>
              <a:ext uri="{FF2B5EF4-FFF2-40B4-BE49-F238E27FC236}">
                <a16:creationId xmlns:a16="http://schemas.microsoft.com/office/drawing/2014/main" id="{CA27C1C0-4175-DDF3-7F04-05A1FF4F83EA}"/>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l="-1" t="1" r="26660" b="31913"/>
          <a:stretch/>
        </p:blipFill>
        <p:spPr>
          <a:xfrm flipH="1">
            <a:off x="-2" y="2786671"/>
            <a:ext cx="2626743" cy="4071330"/>
          </a:xfrm>
          <a:prstGeom prst="rect">
            <a:avLst/>
          </a:prstGeom>
        </p:spPr>
      </p:pic>
      <p:pic>
        <p:nvPicPr>
          <p:cNvPr id="15" name="Graphic 14">
            <a:extLst>
              <a:ext uri="{FF2B5EF4-FFF2-40B4-BE49-F238E27FC236}">
                <a16:creationId xmlns:a16="http://schemas.microsoft.com/office/drawing/2014/main" id="{8F59A96A-1EEC-D106-BC8B-FBC3D022D6C2}"/>
              </a:ext>
            </a:extLst>
          </p:cNvPr>
          <p:cNvPicPr>
            <a:picLocks noChangeAspect="1"/>
          </p:cNvPicPr>
          <p:nvPr userDrawn="1"/>
        </p:nvPicPr>
        <p:blipFill rotWithShape="1">
          <a:blip>
            <a:extLst>
              <a:ext uri="{96DAC541-7B7A-43D3-8B79-37D633B846F1}">
                <asvg:svgBlip xmlns:asvg="http://schemas.microsoft.com/office/drawing/2016/SVG/main" r:embed="rId4"/>
              </a:ext>
            </a:extLst>
          </a:blip>
          <a:srcRect b="49606"/>
          <a:stretch/>
        </p:blipFill>
        <p:spPr>
          <a:xfrm flipH="1">
            <a:off x="1634272" y="4519948"/>
            <a:ext cx="3527989" cy="2338052"/>
          </a:xfrm>
          <a:prstGeom prst="rect">
            <a:avLst/>
          </a:prstGeom>
        </p:spPr>
      </p:pic>
    </p:spTree>
    <p:extLst>
      <p:ext uri="{BB962C8B-B14F-4D97-AF65-F5344CB8AC3E}">
        <p14:creationId xmlns:p14="http://schemas.microsoft.com/office/powerpoint/2010/main" val="38092892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01">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FAF073C-F11E-EB24-742E-8B7ED02C877E}"/>
              </a:ext>
            </a:extLst>
          </p:cNvPr>
          <p:cNvSpPr>
            <a:spLocks noGrp="1"/>
          </p:cNvSpPr>
          <p:nvPr>
            <p:ph type="title"/>
          </p:nvPr>
        </p:nvSpPr>
        <p:spPr/>
        <p:txBody>
          <a:bodyPr/>
          <a:lstStyle/>
          <a:p>
            <a:r>
              <a:rPr lang="en-US"/>
              <a:t>Click to edit Master title style</a:t>
            </a:r>
          </a:p>
        </p:txBody>
      </p:sp>
      <p:sp>
        <p:nvSpPr>
          <p:cNvPr id="6" name="Content Placeholder 5">
            <a:extLst>
              <a:ext uri="{FF2B5EF4-FFF2-40B4-BE49-F238E27FC236}">
                <a16:creationId xmlns:a16="http://schemas.microsoft.com/office/drawing/2014/main" id="{BC168D94-20DF-9647-607F-3DEBED05ECEB}"/>
              </a:ext>
            </a:extLst>
          </p:cNvPr>
          <p:cNvSpPr>
            <a:spLocks noGrp="1"/>
          </p:cNvSpPr>
          <p:nvPr>
            <p:ph sz="quarter" idx="12"/>
          </p:nvPr>
        </p:nvSpPr>
        <p:spPr>
          <a:xfrm>
            <a:off x="6519672" y="2130552"/>
            <a:ext cx="4910328" cy="3959352"/>
          </a:xfrm>
        </p:spPr>
        <p:txBody>
          <a:bodyPr anchor="b"/>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2">
            <a:extLst>
              <a:ext uri="{FF2B5EF4-FFF2-40B4-BE49-F238E27FC236}">
                <a16:creationId xmlns:a16="http://schemas.microsoft.com/office/drawing/2014/main" id="{E039C676-DCFE-2801-253F-061508F6110B}"/>
              </a:ext>
            </a:extLst>
          </p:cNvPr>
          <p:cNvSpPr>
            <a:spLocks noGrp="1"/>
          </p:cNvSpPr>
          <p:nvPr>
            <p:ph type="sldNum" sz="quarter" idx="10"/>
          </p:nvPr>
        </p:nvSpPr>
        <p:spPr/>
        <p:txBody>
          <a:bodyPr/>
          <a:lstStyle/>
          <a:p>
            <a:pPr algn="ctr"/>
            <a:fld id="{19B51A1E-902D-48AF-9020-955120F399B6}" type="slidenum">
              <a:rPr lang="en-US" smtClean="0"/>
              <a:pPr algn="ctr"/>
              <a:t>‹#›</a:t>
            </a:fld>
            <a:endParaRPr lang="en-US"/>
          </a:p>
        </p:txBody>
      </p:sp>
      <p:sp>
        <p:nvSpPr>
          <p:cNvPr id="4" name="Footer Placeholder 3">
            <a:extLst>
              <a:ext uri="{FF2B5EF4-FFF2-40B4-BE49-F238E27FC236}">
                <a16:creationId xmlns:a16="http://schemas.microsoft.com/office/drawing/2014/main" id="{BB11874E-F900-D5BE-5274-49CBA7F946EC}"/>
              </a:ext>
            </a:extLst>
          </p:cNvPr>
          <p:cNvSpPr>
            <a:spLocks noGrp="1"/>
          </p:cNvSpPr>
          <p:nvPr>
            <p:ph type="ftr" sz="quarter" idx="11"/>
          </p:nvPr>
        </p:nvSpPr>
        <p:spPr/>
        <p:txBody>
          <a:bodyPr/>
          <a:lstStyle/>
          <a:p>
            <a:r>
              <a:rPr lang="en-US"/>
              <a:t>Add Footer</a:t>
            </a:r>
          </a:p>
        </p:txBody>
      </p:sp>
    </p:spTree>
    <p:extLst>
      <p:ext uri="{BB962C8B-B14F-4D97-AF65-F5344CB8AC3E}">
        <p14:creationId xmlns:p14="http://schemas.microsoft.com/office/powerpoint/2010/main" val="30550169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content, and image 01">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FAF073C-F11E-EB24-742E-8B7ED02C877E}"/>
              </a:ext>
            </a:extLst>
          </p:cNvPr>
          <p:cNvSpPr>
            <a:spLocks noGrp="1"/>
          </p:cNvSpPr>
          <p:nvPr>
            <p:ph type="title"/>
          </p:nvPr>
        </p:nvSpPr>
        <p:spPr>
          <a:xfrm>
            <a:off x="4892040" y="996696"/>
            <a:ext cx="6528816" cy="914400"/>
          </a:xfrm>
        </p:spPr>
        <p:txBody>
          <a:bodyPr/>
          <a:lstStyle/>
          <a:p>
            <a:r>
              <a:rPr lang="en-US"/>
              <a:t>Click to edit Master title style</a:t>
            </a:r>
          </a:p>
        </p:txBody>
      </p:sp>
      <p:sp>
        <p:nvSpPr>
          <p:cNvPr id="8" name="Picture Placeholder 7">
            <a:extLst>
              <a:ext uri="{FF2B5EF4-FFF2-40B4-BE49-F238E27FC236}">
                <a16:creationId xmlns:a16="http://schemas.microsoft.com/office/drawing/2014/main" id="{83C7080A-051C-2507-F252-F68346430154}"/>
              </a:ext>
            </a:extLst>
          </p:cNvPr>
          <p:cNvSpPr>
            <a:spLocks noGrp="1"/>
          </p:cNvSpPr>
          <p:nvPr>
            <p:ph type="pic" sz="quarter" idx="13"/>
          </p:nvPr>
        </p:nvSpPr>
        <p:spPr>
          <a:xfrm>
            <a:off x="457200" y="996950"/>
            <a:ext cx="3971925" cy="5857875"/>
          </a:xfrm>
        </p:spPr>
        <p:txBody>
          <a:bodyPr/>
          <a:lstStyle>
            <a:lvl1pPr marL="0" indent="0">
              <a:buNone/>
              <a:defRPr/>
            </a:lvl1pPr>
          </a:lstStyle>
          <a:p>
            <a:r>
              <a:rPr lang="en-US"/>
              <a:t>Click icon to add picture</a:t>
            </a:r>
          </a:p>
        </p:txBody>
      </p:sp>
      <p:sp>
        <p:nvSpPr>
          <p:cNvPr id="6" name="Content Placeholder 5">
            <a:extLst>
              <a:ext uri="{FF2B5EF4-FFF2-40B4-BE49-F238E27FC236}">
                <a16:creationId xmlns:a16="http://schemas.microsoft.com/office/drawing/2014/main" id="{BC168D94-20DF-9647-607F-3DEBED05ECEB}"/>
              </a:ext>
            </a:extLst>
          </p:cNvPr>
          <p:cNvSpPr>
            <a:spLocks noGrp="1"/>
          </p:cNvSpPr>
          <p:nvPr>
            <p:ph sz="quarter" idx="12"/>
          </p:nvPr>
        </p:nvSpPr>
        <p:spPr>
          <a:xfrm>
            <a:off x="4919472" y="2130552"/>
            <a:ext cx="6510528" cy="3959352"/>
          </a:xfrm>
        </p:spPr>
        <p:txBody>
          <a:bodyPr anchor="b"/>
          <a:lstStyle>
            <a:lvl1pPr marL="0" indent="0">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BB11874E-F900-D5BE-5274-49CBA7F946EC}"/>
              </a:ext>
            </a:extLst>
          </p:cNvPr>
          <p:cNvSpPr>
            <a:spLocks noGrp="1"/>
          </p:cNvSpPr>
          <p:nvPr>
            <p:ph type="ftr" sz="quarter" idx="11"/>
          </p:nvPr>
        </p:nvSpPr>
        <p:spPr/>
        <p:txBody>
          <a:bodyPr/>
          <a:lstStyle/>
          <a:p>
            <a:r>
              <a:rPr lang="en-US"/>
              <a:t>Add Footer</a:t>
            </a:r>
          </a:p>
        </p:txBody>
      </p:sp>
      <p:sp>
        <p:nvSpPr>
          <p:cNvPr id="3" name="Slide Number Placeholder 2">
            <a:extLst>
              <a:ext uri="{FF2B5EF4-FFF2-40B4-BE49-F238E27FC236}">
                <a16:creationId xmlns:a16="http://schemas.microsoft.com/office/drawing/2014/main" id="{E039C676-DCFE-2801-253F-061508F6110B}"/>
              </a:ext>
            </a:extLst>
          </p:cNvPr>
          <p:cNvSpPr>
            <a:spLocks noGrp="1"/>
          </p:cNvSpPr>
          <p:nvPr>
            <p:ph type="sldNum" sz="quarter" idx="10"/>
          </p:nvPr>
        </p:nvSpPr>
        <p:spPr/>
        <p:txBody>
          <a:bodyPr/>
          <a:lstStyle>
            <a:lvl1pPr algn="ctr">
              <a:defRPr/>
            </a:lvl1pPr>
          </a:lstStyle>
          <a:p>
            <a:fld id="{19B51A1E-902D-48AF-9020-955120F399B6}" type="slidenum">
              <a:rPr lang="en-US" smtClean="0"/>
              <a:pPr/>
              <a:t>‹#›</a:t>
            </a:fld>
            <a:endParaRPr lang="en-US"/>
          </a:p>
        </p:txBody>
      </p:sp>
    </p:spTree>
    <p:extLst>
      <p:ext uri="{BB962C8B-B14F-4D97-AF65-F5344CB8AC3E}">
        <p14:creationId xmlns:p14="http://schemas.microsoft.com/office/powerpoint/2010/main" val="24901275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break 01">
    <p:bg>
      <p:bgPr>
        <a:solidFill>
          <a:schemeClr val="accent1">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B901B-82D0-753E-153F-463C1DFF4EB8}"/>
              </a:ext>
            </a:extLst>
          </p:cNvPr>
          <p:cNvSpPr>
            <a:spLocks noGrp="1"/>
          </p:cNvSpPr>
          <p:nvPr>
            <p:ph type="title"/>
          </p:nvPr>
        </p:nvSpPr>
        <p:spPr>
          <a:xfrm>
            <a:off x="1225296" y="1691640"/>
            <a:ext cx="7708392" cy="2916936"/>
          </a:xfrm>
        </p:spPr>
        <p:txBody>
          <a:bodyPr lIns="91440" tIns="45720" rIns="91440" bIns="45720" anchor="b"/>
          <a:lstStyle>
            <a:lvl1pPr>
              <a:defRPr sz="6000" b="1">
                <a:solidFill>
                  <a:schemeClr val="bg1"/>
                </a:solidFill>
              </a:defRPr>
            </a:lvl1pPr>
          </a:lstStyle>
          <a:p>
            <a:r>
              <a:rPr lang="en-US"/>
              <a:t>Click to edit Master title style</a:t>
            </a:r>
          </a:p>
        </p:txBody>
      </p:sp>
      <p:sp>
        <p:nvSpPr>
          <p:cNvPr id="6" name="Text Placeholder 5">
            <a:extLst>
              <a:ext uri="{FF2B5EF4-FFF2-40B4-BE49-F238E27FC236}">
                <a16:creationId xmlns:a16="http://schemas.microsoft.com/office/drawing/2014/main" id="{AB9FF1EC-CF79-CED7-3907-6CC3EC921B45}"/>
              </a:ext>
            </a:extLst>
          </p:cNvPr>
          <p:cNvSpPr>
            <a:spLocks noGrp="1"/>
          </p:cNvSpPr>
          <p:nvPr>
            <p:ph type="body" sz="quarter" idx="10"/>
          </p:nvPr>
        </p:nvSpPr>
        <p:spPr>
          <a:xfrm>
            <a:off x="1225296" y="5001768"/>
            <a:ext cx="7251192" cy="1088136"/>
          </a:xfrm>
        </p:spPr>
        <p:txBody>
          <a:bodyPr anchor="b"/>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pic>
        <p:nvPicPr>
          <p:cNvPr id="3" name="Graphic 2">
            <a:extLst>
              <a:ext uri="{FF2B5EF4-FFF2-40B4-BE49-F238E27FC236}">
                <a16:creationId xmlns:a16="http://schemas.microsoft.com/office/drawing/2014/main" id="{EDBCB114-3994-3B78-91C3-3970219AB034}"/>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15397" b="35439"/>
          <a:stretch/>
        </p:blipFill>
        <p:spPr>
          <a:xfrm rot="16200000">
            <a:off x="8573175" y="595473"/>
            <a:ext cx="3527989" cy="3709665"/>
          </a:xfrm>
          <a:prstGeom prst="rect">
            <a:avLst/>
          </a:prstGeom>
        </p:spPr>
      </p:pic>
      <p:pic>
        <p:nvPicPr>
          <p:cNvPr id="4" name="Graphic 3">
            <a:extLst>
              <a:ext uri="{FF2B5EF4-FFF2-40B4-BE49-F238E27FC236}">
                <a16:creationId xmlns:a16="http://schemas.microsoft.com/office/drawing/2014/main" id="{1954D399-E3CD-888F-FCF9-DA0F34C64395}"/>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r="25157" b="13214"/>
          <a:stretch/>
        </p:blipFill>
        <p:spPr>
          <a:xfrm>
            <a:off x="8329613" y="3429000"/>
            <a:ext cx="3862387" cy="3429000"/>
          </a:xfrm>
          <a:prstGeom prst="rect">
            <a:avLst/>
          </a:prstGeom>
        </p:spPr>
      </p:pic>
      <p:pic>
        <p:nvPicPr>
          <p:cNvPr id="5" name="Graphic 4">
            <a:extLst>
              <a:ext uri="{FF2B5EF4-FFF2-40B4-BE49-F238E27FC236}">
                <a16:creationId xmlns:a16="http://schemas.microsoft.com/office/drawing/2014/main" id="{4CC75E85-8A16-65D2-BB9D-7966D18A9C8F}"/>
              </a:ext>
            </a:extLst>
          </p:cNvPr>
          <p:cNvPicPr>
            <a:picLocks noChangeAspect="1"/>
          </p:cNvPicPr>
          <p:nvPr userDrawn="1"/>
        </p:nvPicPr>
        <p:blipFill rotWithShape="1">
          <a:blip>
            <a:extLst>
              <a:ext uri="{96DAC541-7B7A-43D3-8B79-37D633B846F1}">
                <asvg:svgBlip xmlns:asvg="http://schemas.microsoft.com/office/drawing/2016/SVG/main" r:embed="rId4"/>
              </a:ext>
            </a:extLst>
          </a:blip>
          <a:srcRect l="1" r="47260" b="26651"/>
          <a:stretch/>
        </p:blipFill>
        <p:spPr>
          <a:xfrm rot="16200000" flipV="1">
            <a:off x="197728" y="-197735"/>
            <a:ext cx="3914776" cy="4310243"/>
          </a:xfrm>
          <a:prstGeom prst="rect">
            <a:avLst/>
          </a:prstGeom>
        </p:spPr>
      </p:pic>
    </p:spTree>
    <p:extLst>
      <p:ext uri="{BB962C8B-B14F-4D97-AF65-F5344CB8AC3E}">
        <p14:creationId xmlns:p14="http://schemas.microsoft.com/office/powerpoint/2010/main" val="36496845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02">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FAF073C-F11E-EB24-742E-8B7ED02C877E}"/>
              </a:ext>
            </a:extLst>
          </p:cNvPr>
          <p:cNvSpPr>
            <a:spLocks noGrp="1"/>
          </p:cNvSpPr>
          <p:nvPr>
            <p:ph type="title"/>
          </p:nvPr>
        </p:nvSpPr>
        <p:spPr>
          <a:xfrm>
            <a:off x="768096" y="996696"/>
            <a:ext cx="10652760" cy="914400"/>
          </a:xfrm>
        </p:spPr>
        <p:txBody>
          <a:bodyPr/>
          <a:lstStyle/>
          <a:p>
            <a:r>
              <a:rPr lang="en-US"/>
              <a:t>Click to edit Master title style</a:t>
            </a:r>
          </a:p>
        </p:txBody>
      </p:sp>
      <p:sp>
        <p:nvSpPr>
          <p:cNvPr id="6" name="Content Placeholder 5">
            <a:extLst>
              <a:ext uri="{FF2B5EF4-FFF2-40B4-BE49-F238E27FC236}">
                <a16:creationId xmlns:a16="http://schemas.microsoft.com/office/drawing/2014/main" id="{BC168D94-20DF-9647-607F-3DEBED05ECEB}"/>
              </a:ext>
            </a:extLst>
          </p:cNvPr>
          <p:cNvSpPr>
            <a:spLocks noGrp="1"/>
          </p:cNvSpPr>
          <p:nvPr>
            <p:ph sz="quarter" idx="12"/>
          </p:nvPr>
        </p:nvSpPr>
        <p:spPr>
          <a:xfrm>
            <a:off x="768096" y="2130552"/>
            <a:ext cx="4910328" cy="3959352"/>
          </a:xfrm>
        </p:spPr>
        <p:txBody>
          <a:bodyPr anchor="b"/>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BB11874E-F900-D5BE-5274-49CBA7F946EC}"/>
              </a:ext>
            </a:extLst>
          </p:cNvPr>
          <p:cNvSpPr>
            <a:spLocks noGrp="1"/>
          </p:cNvSpPr>
          <p:nvPr>
            <p:ph type="ftr" sz="quarter" idx="11"/>
          </p:nvPr>
        </p:nvSpPr>
        <p:spPr/>
        <p:txBody>
          <a:bodyPr/>
          <a:lstStyle/>
          <a:p>
            <a:r>
              <a:rPr lang="en-US"/>
              <a:t>Add Footer</a:t>
            </a:r>
          </a:p>
        </p:txBody>
      </p:sp>
      <p:sp>
        <p:nvSpPr>
          <p:cNvPr id="3" name="Slide Number Placeholder 2">
            <a:extLst>
              <a:ext uri="{FF2B5EF4-FFF2-40B4-BE49-F238E27FC236}">
                <a16:creationId xmlns:a16="http://schemas.microsoft.com/office/drawing/2014/main" id="{E039C676-DCFE-2801-253F-061508F6110B}"/>
              </a:ext>
            </a:extLst>
          </p:cNvPr>
          <p:cNvSpPr>
            <a:spLocks noGrp="1"/>
          </p:cNvSpPr>
          <p:nvPr>
            <p:ph type="sldNum" sz="quarter" idx="10"/>
          </p:nvPr>
        </p:nvSpPr>
        <p:spPr/>
        <p:txBody>
          <a:bodyPr/>
          <a:lstStyle/>
          <a:p>
            <a:pPr algn="ctr"/>
            <a:fld id="{19B51A1E-902D-48AF-9020-955120F399B6}" type="slidenum">
              <a:rPr lang="en-US" smtClean="0"/>
              <a:pPr algn="ctr"/>
              <a:t>‹#›</a:t>
            </a:fld>
            <a:endParaRPr lang="en-US"/>
          </a:p>
        </p:txBody>
      </p:sp>
    </p:spTree>
    <p:extLst>
      <p:ext uri="{BB962C8B-B14F-4D97-AF65-F5344CB8AC3E}">
        <p14:creationId xmlns:p14="http://schemas.microsoft.com/office/powerpoint/2010/main" val="37343947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break 02">
    <p:bg>
      <p:bgPr>
        <a:solidFill>
          <a:schemeClr val="accent1">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B901B-82D0-753E-153F-463C1DFF4EB8}"/>
              </a:ext>
            </a:extLst>
          </p:cNvPr>
          <p:cNvSpPr>
            <a:spLocks noGrp="1"/>
          </p:cNvSpPr>
          <p:nvPr>
            <p:ph type="title"/>
          </p:nvPr>
        </p:nvSpPr>
        <p:spPr>
          <a:xfrm>
            <a:off x="6099048" y="996696"/>
            <a:ext cx="5641848" cy="4855464"/>
          </a:xfrm>
        </p:spPr>
        <p:txBody>
          <a:bodyPr lIns="91440" tIns="45720" rIns="91440" bIns="45720" anchor="ctr"/>
          <a:lstStyle>
            <a:lvl1pPr>
              <a:defRPr sz="6000" b="1">
                <a:solidFill>
                  <a:schemeClr val="bg1"/>
                </a:solidFill>
              </a:defRPr>
            </a:lvl1pPr>
          </a:lstStyle>
          <a:p>
            <a:r>
              <a:rPr lang="en-US"/>
              <a:t>Click to edit Master title style</a:t>
            </a:r>
          </a:p>
        </p:txBody>
      </p:sp>
      <p:sp>
        <p:nvSpPr>
          <p:cNvPr id="927" name="Picture Placeholder 926">
            <a:extLst>
              <a:ext uri="{FF2B5EF4-FFF2-40B4-BE49-F238E27FC236}">
                <a16:creationId xmlns:a16="http://schemas.microsoft.com/office/drawing/2014/main" id="{E0D9F5FD-31A3-F83E-0559-2C0434E0046C}"/>
              </a:ext>
            </a:extLst>
          </p:cNvPr>
          <p:cNvSpPr>
            <a:spLocks noGrp="1"/>
          </p:cNvSpPr>
          <p:nvPr>
            <p:ph type="pic" sz="quarter" idx="13"/>
          </p:nvPr>
        </p:nvSpPr>
        <p:spPr>
          <a:xfrm>
            <a:off x="1078992" y="0"/>
            <a:ext cx="3971925" cy="5857875"/>
          </a:xfrm>
          <a:custGeom>
            <a:avLst/>
            <a:gdLst>
              <a:gd name="connsiteX0" fmla="*/ 0 w 3971925"/>
              <a:gd name="connsiteY0" fmla="*/ 0 h 5857875"/>
              <a:gd name="connsiteX1" fmla="*/ 3971925 w 3971925"/>
              <a:gd name="connsiteY1" fmla="*/ 0 h 5857875"/>
              <a:gd name="connsiteX2" fmla="*/ 3971925 w 3971925"/>
              <a:gd name="connsiteY2" fmla="*/ 5857875 h 5857875"/>
              <a:gd name="connsiteX3" fmla="*/ 1972187 w 3971925"/>
              <a:gd name="connsiteY3" fmla="*/ 5857875 h 5857875"/>
              <a:gd name="connsiteX4" fmla="*/ 1978760 w 3971925"/>
              <a:gd name="connsiteY4" fmla="*/ 5848548 h 5857875"/>
              <a:gd name="connsiteX5" fmla="*/ 2015275 w 3971925"/>
              <a:gd name="connsiteY5" fmla="*/ 5713664 h 5857875"/>
              <a:gd name="connsiteX6" fmla="*/ 2015275 w 3971925"/>
              <a:gd name="connsiteY6" fmla="*/ 5713663 h 5857875"/>
              <a:gd name="connsiteX7" fmla="*/ 2010932 w 3971925"/>
              <a:gd name="connsiteY7" fmla="*/ 5713083 h 5857875"/>
              <a:gd name="connsiteX8" fmla="*/ 2010064 w 3971925"/>
              <a:gd name="connsiteY8" fmla="*/ 5713083 h 5857875"/>
              <a:gd name="connsiteX9" fmla="*/ 1871116 w 3971925"/>
              <a:gd name="connsiteY9" fmla="*/ 5759476 h 5857875"/>
              <a:gd name="connsiteX10" fmla="*/ 1753300 w 3971925"/>
              <a:gd name="connsiteY10" fmla="*/ 5793691 h 5857875"/>
              <a:gd name="connsiteX11" fmla="*/ 1717404 w 3971925"/>
              <a:gd name="connsiteY11" fmla="*/ 5835082 h 5857875"/>
              <a:gd name="connsiteX12" fmla="*/ 1704691 w 3971925"/>
              <a:gd name="connsiteY12" fmla="*/ 5857875 h 5857875"/>
              <a:gd name="connsiteX13" fmla="*/ 0 w 3971925"/>
              <a:gd name="connsiteY13" fmla="*/ 5857875 h 5857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971925" h="5857875">
                <a:moveTo>
                  <a:pt x="0" y="0"/>
                </a:moveTo>
                <a:lnTo>
                  <a:pt x="3971925" y="0"/>
                </a:lnTo>
                <a:lnTo>
                  <a:pt x="3971925" y="5857875"/>
                </a:lnTo>
                <a:lnTo>
                  <a:pt x="1972187" y="5857875"/>
                </a:lnTo>
                <a:lnTo>
                  <a:pt x="1978760" y="5848548"/>
                </a:lnTo>
                <a:cubicBezTo>
                  <a:pt x="2003551" y="5807990"/>
                  <a:pt x="2018531" y="5763681"/>
                  <a:pt x="2015275" y="5713664"/>
                </a:cubicBezTo>
                <a:lnTo>
                  <a:pt x="2015275" y="5713663"/>
                </a:lnTo>
                <a:cubicBezTo>
                  <a:pt x="2015275" y="5711343"/>
                  <a:pt x="2011801" y="5711343"/>
                  <a:pt x="2010932" y="5713083"/>
                </a:cubicBezTo>
                <a:cubicBezTo>
                  <a:pt x="2010643" y="5713083"/>
                  <a:pt x="2010354" y="5713083"/>
                  <a:pt x="2010064" y="5713083"/>
                </a:cubicBezTo>
                <a:cubicBezTo>
                  <a:pt x="1966643" y="5741499"/>
                  <a:pt x="1921774" y="5751937"/>
                  <a:pt x="1871116" y="5759476"/>
                </a:cubicBezTo>
                <a:cubicBezTo>
                  <a:pt x="1832326" y="5765275"/>
                  <a:pt x="1786010" y="5769045"/>
                  <a:pt x="1753300" y="5793691"/>
                </a:cubicBezTo>
                <a:cubicBezTo>
                  <a:pt x="1738970" y="5804419"/>
                  <a:pt x="1727463" y="5819134"/>
                  <a:pt x="1717404" y="5835082"/>
                </a:cubicBezTo>
                <a:lnTo>
                  <a:pt x="1704691" y="5857875"/>
                </a:lnTo>
                <a:lnTo>
                  <a:pt x="0" y="5857875"/>
                </a:lnTo>
                <a:close/>
              </a:path>
            </a:pathLst>
          </a:custGeom>
        </p:spPr>
        <p:txBody>
          <a:bodyPr wrap="square">
            <a:noAutofit/>
          </a:bodyPr>
          <a:lstStyle>
            <a:lvl1pPr marL="0" indent="0" algn="ctr">
              <a:buNone/>
              <a:defRPr>
                <a:solidFill>
                  <a:schemeClr val="bg1"/>
                </a:solidFill>
              </a:defRPr>
            </a:lvl1pPr>
          </a:lstStyle>
          <a:p>
            <a:r>
              <a:rPr lang="en-US"/>
              <a:t>Click icon to add picture</a:t>
            </a:r>
          </a:p>
        </p:txBody>
      </p:sp>
      <p:pic>
        <p:nvPicPr>
          <p:cNvPr id="7" name="Graphic 6">
            <a:extLst>
              <a:ext uri="{FF2B5EF4-FFF2-40B4-BE49-F238E27FC236}">
                <a16:creationId xmlns:a16="http://schemas.microsoft.com/office/drawing/2014/main" id="{AE730C61-B0A5-15E4-EBDC-4DAA74F02702}"/>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21652" b="34005"/>
          <a:stretch/>
        </p:blipFill>
        <p:spPr>
          <a:xfrm rot="5400000" flipH="1" flipV="1">
            <a:off x="9278992" y="3944992"/>
            <a:ext cx="2764120" cy="3061895"/>
          </a:xfrm>
          <a:prstGeom prst="rect">
            <a:avLst/>
          </a:prstGeom>
        </p:spPr>
      </p:pic>
      <p:pic>
        <p:nvPicPr>
          <p:cNvPr id="876" name="Graphic 875">
            <a:extLst>
              <a:ext uri="{FF2B5EF4-FFF2-40B4-BE49-F238E27FC236}">
                <a16:creationId xmlns:a16="http://schemas.microsoft.com/office/drawing/2014/main" id="{1AD600CE-8F3B-12A6-46EE-EFDBB7A1BB95}"/>
              </a:ext>
            </a:extLst>
          </p:cNvPr>
          <p:cNvPicPr>
            <a:picLocks noChangeAspect="1"/>
          </p:cNvPicPr>
          <p:nvPr/>
        </p:nvPicPr>
        <p:blipFill rotWithShape="1">
          <a:blip>
            <a:extLst>
              <a:ext uri="{96DAC541-7B7A-43D3-8B79-37D633B846F1}">
                <asvg:svgBlip xmlns:asvg="http://schemas.microsoft.com/office/drawing/2016/SVG/main" r:embed="rId3"/>
              </a:ext>
            </a:extLst>
          </a:blip>
          <a:srcRect r="53805" b="26651"/>
          <a:stretch/>
        </p:blipFill>
        <p:spPr>
          <a:xfrm rot="5400000">
            <a:off x="440621" y="2988379"/>
            <a:ext cx="3428999" cy="4310243"/>
          </a:xfrm>
          <a:prstGeom prst="rect">
            <a:avLst/>
          </a:prstGeom>
        </p:spPr>
      </p:pic>
    </p:spTree>
    <p:extLst>
      <p:ext uri="{BB962C8B-B14F-4D97-AF65-F5344CB8AC3E}">
        <p14:creationId xmlns:p14="http://schemas.microsoft.com/office/powerpoint/2010/main" val="4133990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content, and image 02">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FAF073C-F11E-EB24-742E-8B7ED02C877E}"/>
              </a:ext>
            </a:extLst>
          </p:cNvPr>
          <p:cNvSpPr>
            <a:spLocks noGrp="1"/>
          </p:cNvSpPr>
          <p:nvPr>
            <p:ph type="title"/>
          </p:nvPr>
        </p:nvSpPr>
        <p:spPr/>
        <p:txBody>
          <a:bodyPr/>
          <a:lstStyle/>
          <a:p>
            <a:r>
              <a:rPr lang="en-US"/>
              <a:t>Click to edit Master title style</a:t>
            </a:r>
          </a:p>
        </p:txBody>
      </p:sp>
      <p:sp>
        <p:nvSpPr>
          <p:cNvPr id="2" name="Picture Placeholder 7">
            <a:extLst>
              <a:ext uri="{FF2B5EF4-FFF2-40B4-BE49-F238E27FC236}">
                <a16:creationId xmlns:a16="http://schemas.microsoft.com/office/drawing/2014/main" id="{1153E704-93AB-7E5D-6EB0-56FA23E7BCC7}"/>
              </a:ext>
            </a:extLst>
          </p:cNvPr>
          <p:cNvSpPr>
            <a:spLocks noGrp="1"/>
          </p:cNvSpPr>
          <p:nvPr>
            <p:ph type="pic" sz="quarter" idx="13"/>
          </p:nvPr>
        </p:nvSpPr>
        <p:spPr>
          <a:xfrm>
            <a:off x="0" y="2130552"/>
            <a:ext cx="5641848" cy="3959352"/>
          </a:xfrm>
        </p:spPr>
        <p:txBody>
          <a:bodyPr/>
          <a:lstStyle>
            <a:lvl1pPr marL="0" indent="0">
              <a:buNone/>
              <a:defRPr/>
            </a:lvl1pPr>
          </a:lstStyle>
          <a:p>
            <a:r>
              <a:rPr lang="en-US"/>
              <a:t>Click icon to add picture</a:t>
            </a:r>
          </a:p>
        </p:txBody>
      </p:sp>
      <p:sp>
        <p:nvSpPr>
          <p:cNvPr id="6" name="Content Placeholder 5">
            <a:extLst>
              <a:ext uri="{FF2B5EF4-FFF2-40B4-BE49-F238E27FC236}">
                <a16:creationId xmlns:a16="http://schemas.microsoft.com/office/drawing/2014/main" id="{BC168D94-20DF-9647-607F-3DEBED05ECEB}"/>
              </a:ext>
            </a:extLst>
          </p:cNvPr>
          <p:cNvSpPr>
            <a:spLocks noGrp="1"/>
          </p:cNvSpPr>
          <p:nvPr>
            <p:ph sz="quarter" idx="12"/>
          </p:nvPr>
        </p:nvSpPr>
        <p:spPr>
          <a:xfrm>
            <a:off x="6519672" y="2130552"/>
            <a:ext cx="4910328" cy="3959352"/>
          </a:xfrm>
        </p:spPr>
        <p:txBody>
          <a:bodyPr anchor="b"/>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BB11874E-F900-D5BE-5274-49CBA7F946EC}"/>
              </a:ext>
            </a:extLst>
          </p:cNvPr>
          <p:cNvSpPr>
            <a:spLocks noGrp="1"/>
          </p:cNvSpPr>
          <p:nvPr>
            <p:ph type="ftr" sz="quarter" idx="11"/>
          </p:nvPr>
        </p:nvSpPr>
        <p:spPr/>
        <p:txBody>
          <a:bodyPr/>
          <a:lstStyle/>
          <a:p>
            <a:r>
              <a:rPr lang="en-US"/>
              <a:t>Add Footer</a:t>
            </a:r>
          </a:p>
        </p:txBody>
      </p:sp>
      <p:sp>
        <p:nvSpPr>
          <p:cNvPr id="3" name="Slide Number Placeholder 2">
            <a:extLst>
              <a:ext uri="{FF2B5EF4-FFF2-40B4-BE49-F238E27FC236}">
                <a16:creationId xmlns:a16="http://schemas.microsoft.com/office/drawing/2014/main" id="{E039C676-DCFE-2801-253F-061508F6110B}"/>
              </a:ext>
            </a:extLst>
          </p:cNvPr>
          <p:cNvSpPr>
            <a:spLocks noGrp="1"/>
          </p:cNvSpPr>
          <p:nvPr>
            <p:ph type="sldNum" sz="quarter" idx="10"/>
          </p:nvPr>
        </p:nvSpPr>
        <p:spPr/>
        <p:txBody>
          <a:bodyPr/>
          <a:lstStyle/>
          <a:p>
            <a:pPr algn="ctr"/>
            <a:fld id="{19B51A1E-902D-48AF-9020-955120F399B6}" type="slidenum">
              <a:rPr lang="en-US" smtClean="0"/>
              <a:pPr algn="ctr"/>
              <a:t>‹#›</a:t>
            </a:fld>
            <a:endParaRPr lang="en-US"/>
          </a:p>
        </p:txBody>
      </p:sp>
    </p:spTree>
    <p:extLst>
      <p:ext uri="{BB962C8B-B14F-4D97-AF65-F5344CB8AC3E}">
        <p14:creationId xmlns:p14="http://schemas.microsoft.com/office/powerpoint/2010/main" val="21707023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01">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FAF073C-F11E-EB24-742E-8B7ED02C877E}"/>
              </a:ext>
            </a:extLst>
          </p:cNvPr>
          <p:cNvSpPr>
            <a:spLocks noGrp="1"/>
          </p:cNvSpPr>
          <p:nvPr>
            <p:ph type="title"/>
          </p:nvPr>
        </p:nvSpPr>
        <p:spPr/>
        <p:txBody>
          <a:bodyPr/>
          <a:lstStyle/>
          <a:p>
            <a:r>
              <a:rPr lang="en-US"/>
              <a:t>Click to edit Master title style</a:t>
            </a:r>
          </a:p>
        </p:txBody>
      </p:sp>
      <p:sp>
        <p:nvSpPr>
          <p:cNvPr id="5" name="Content Placeholder 5">
            <a:extLst>
              <a:ext uri="{FF2B5EF4-FFF2-40B4-BE49-F238E27FC236}">
                <a16:creationId xmlns:a16="http://schemas.microsoft.com/office/drawing/2014/main" id="{A88B6212-D12B-E47E-327B-D1DDE7D71397}"/>
              </a:ext>
            </a:extLst>
          </p:cNvPr>
          <p:cNvSpPr>
            <a:spLocks noGrp="1"/>
          </p:cNvSpPr>
          <p:nvPr>
            <p:ph sz="quarter" idx="13"/>
          </p:nvPr>
        </p:nvSpPr>
        <p:spPr>
          <a:xfrm>
            <a:off x="768096" y="2130552"/>
            <a:ext cx="4910328" cy="3959352"/>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a:extLst>
              <a:ext uri="{FF2B5EF4-FFF2-40B4-BE49-F238E27FC236}">
                <a16:creationId xmlns:a16="http://schemas.microsoft.com/office/drawing/2014/main" id="{BC168D94-20DF-9647-607F-3DEBED05ECEB}"/>
              </a:ext>
            </a:extLst>
          </p:cNvPr>
          <p:cNvSpPr>
            <a:spLocks noGrp="1"/>
          </p:cNvSpPr>
          <p:nvPr>
            <p:ph sz="quarter" idx="12"/>
          </p:nvPr>
        </p:nvSpPr>
        <p:spPr>
          <a:xfrm>
            <a:off x="6519672" y="2130552"/>
            <a:ext cx="4910328" cy="3959352"/>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BB11874E-F900-D5BE-5274-49CBA7F946EC}"/>
              </a:ext>
            </a:extLst>
          </p:cNvPr>
          <p:cNvSpPr>
            <a:spLocks noGrp="1"/>
          </p:cNvSpPr>
          <p:nvPr>
            <p:ph type="ftr" sz="quarter" idx="11"/>
          </p:nvPr>
        </p:nvSpPr>
        <p:spPr/>
        <p:txBody>
          <a:bodyPr/>
          <a:lstStyle/>
          <a:p>
            <a:r>
              <a:rPr lang="en-US"/>
              <a:t>Add Footer</a:t>
            </a:r>
          </a:p>
        </p:txBody>
      </p:sp>
      <p:sp>
        <p:nvSpPr>
          <p:cNvPr id="3" name="Slide Number Placeholder 2">
            <a:extLst>
              <a:ext uri="{FF2B5EF4-FFF2-40B4-BE49-F238E27FC236}">
                <a16:creationId xmlns:a16="http://schemas.microsoft.com/office/drawing/2014/main" id="{E039C676-DCFE-2801-253F-061508F6110B}"/>
              </a:ext>
            </a:extLst>
          </p:cNvPr>
          <p:cNvSpPr>
            <a:spLocks noGrp="1"/>
          </p:cNvSpPr>
          <p:nvPr>
            <p:ph type="sldNum" sz="quarter" idx="10"/>
          </p:nvPr>
        </p:nvSpPr>
        <p:spPr/>
        <p:txBody>
          <a:bodyPr/>
          <a:lstStyle/>
          <a:p>
            <a:pPr algn="ctr"/>
            <a:fld id="{19B51A1E-902D-48AF-9020-955120F399B6}" type="slidenum">
              <a:rPr lang="en-US" smtClean="0"/>
              <a:pPr algn="ctr"/>
              <a:t>‹#›</a:t>
            </a:fld>
            <a:endParaRPr lang="en-US"/>
          </a:p>
        </p:txBody>
      </p:sp>
    </p:spTree>
    <p:extLst>
      <p:ext uri="{BB962C8B-B14F-4D97-AF65-F5344CB8AC3E}">
        <p14:creationId xmlns:p14="http://schemas.microsoft.com/office/powerpoint/2010/main" val="569245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02">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FAF073C-F11E-EB24-742E-8B7ED02C877E}"/>
              </a:ext>
            </a:extLst>
          </p:cNvPr>
          <p:cNvSpPr>
            <a:spLocks noGrp="1"/>
          </p:cNvSpPr>
          <p:nvPr>
            <p:ph type="title"/>
          </p:nvPr>
        </p:nvSpPr>
        <p:spPr/>
        <p:txBody>
          <a:bodyPr/>
          <a:lstStyle/>
          <a:p>
            <a:r>
              <a:rPr lang="en-US"/>
              <a:t>Click to edit Master title style</a:t>
            </a:r>
          </a:p>
        </p:txBody>
      </p:sp>
      <p:sp>
        <p:nvSpPr>
          <p:cNvPr id="5" name="Content Placeholder 5">
            <a:extLst>
              <a:ext uri="{FF2B5EF4-FFF2-40B4-BE49-F238E27FC236}">
                <a16:creationId xmlns:a16="http://schemas.microsoft.com/office/drawing/2014/main" id="{A88B6212-D12B-E47E-327B-D1DDE7D71397}"/>
              </a:ext>
            </a:extLst>
          </p:cNvPr>
          <p:cNvSpPr>
            <a:spLocks noGrp="1"/>
          </p:cNvSpPr>
          <p:nvPr>
            <p:ph sz="quarter" idx="13"/>
          </p:nvPr>
        </p:nvSpPr>
        <p:spPr>
          <a:xfrm>
            <a:off x="768096" y="2130552"/>
            <a:ext cx="4206240" cy="3959352"/>
          </a:xfrm>
        </p:spPr>
        <p:txBody>
          <a:bodyPr anchor="t"/>
          <a:lstStyle>
            <a:lvl1pPr marL="347472">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a:extLst>
              <a:ext uri="{FF2B5EF4-FFF2-40B4-BE49-F238E27FC236}">
                <a16:creationId xmlns:a16="http://schemas.microsoft.com/office/drawing/2014/main" id="{BC168D94-20DF-9647-607F-3DEBED05ECEB}"/>
              </a:ext>
            </a:extLst>
          </p:cNvPr>
          <p:cNvSpPr>
            <a:spLocks noGrp="1"/>
          </p:cNvSpPr>
          <p:nvPr>
            <p:ph sz="quarter" idx="12"/>
          </p:nvPr>
        </p:nvSpPr>
        <p:spPr>
          <a:xfrm>
            <a:off x="5513832" y="2176272"/>
            <a:ext cx="5907024" cy="3959352"/>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BB11874E-F900-D5BE-5274-49CBA7F946EC}"/>
              </a:ext>
            </a:extLst>
          </p:cNvPr>
          <p:cNvSpPr>
            <a:spLocks noGrp="1"/>
          </p:cNvSpPr>
          <p:nvPr>
            <p:ph type="ftr" sz="quarter" idx="11"/>
          </p:nvPr>
        </p:nvSpPr>
        <p:spPr/>
        <p:txBody>
          <a:bodyPr/>
          <a:lstStyle/>
          <a:p>
            <a:r>
              <a:rPr lang="en-US"/>
              <a:t>Add Footer</a:t>
            </a:r>
          </a:p>
        </p:txBody>
      </p:sp>
      <p:sp>
        <p:nvSpPr>
          <p:cNvPr id="3" name="Slide Number Placeholder 2">
            <a:extLst>
              <a:ext uri="{FF2B5EF4-FFF2-40B4-BE49-F238E27FC236}">
                <a16:creationId xmlns:a16="http://schemas.microsoft.com/office/drawing/2014/main" id="{E039C676-DCFE-2801-253F-061508F6110B}"/>
              </a:ext>
            </a:extLst>
          </p:cNvPr>
          <p:cNvSpPr>
            <a:spLocks noGrp="1"/>
          </p:cNvSpPr>
          <p:nvPr>
            <p:ph type="sldNum" sz="quarter" idx="10"/>
          </p:nvPr>
        </p:nvSpPr>
        <p:spPr/>
        <p:txBody>
          <a:bodyPr/>
          <a:lstStyle/>
          <a:p>
            <a:pPr algn="ctr"/>
            <a:fld id="{19B51A1E-902D-48AF-9020-955120F399B6}" type="slidenum">
              <a:rPr lang="en-US" smtClean="0"/>
              <a:pPr algn="ctr"/>
              <a:t>‹#›</a:t>
            </a:fld>
            <a:endParaRPr lang="en-US"/>
          </a:p>
        </p:txBody>
      </p:sp>
    </p:spTree>
    <p:extLst>
      <p:ext uri="{BB962C8B-B14F-4D97-AF65-F5344CB8AC3E}">
        <p14:creationId xmlns:p14="http://schemas.microsoft.com/office/powerpoint/2010/main" val="6455392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03">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FAF073C-F11E-EB24-742E-8B7ED02C877E}"/>
              </a:ext>
            </a:extLst>
          </p:cNvPr>
          <p:cNvSpPr>
            <a:spLocks noGrp="1"/>
          </p:cNvSpPr>
          <p:nvPr>
            <p:ph type="title"/>
          </p:nvPr>
        </p:nvSpPr>
        <p:spPr/>
        <p:txBody>
          <a:bodyPr/>
          <a:lstStyle/>
          <a:p>
            <a:r>
              <a:rPr lang="en-US"/>
              <a:t>Click to edit Master title style</a:t>
            </a:r>
          </a:p>
        </p:txBody>
      </p:sp>
      <p:sp>
        <p:nvSpPr>
          <p:cNvPr id="6" name="Content Placeholder 5">
            <a:extLst>
              <a:ext uri="{FF2B5EF4-FFF2-40B4-BE49-F238E27FC236}">
                <a16:creationId xmlns:a16="http://schemas.microsoft.com/office/drawing/2014/main" id="{BC168D94-20DF-9647-607F-3DEBED05ECEB}"/>
              </a:ext>
            </a:extLst>
          </p:cNvPr>
          <p:cNvSpPr>
            <a:spLocks noGrp="1"/>
          </p:cNvSpPr>
          <p:nvPr>
            <p:ph sz="quarter" idx="12"/>
          </p:nvPr>
        </p:nvSpPr>
        <p:spPr>
          <a:xfrm>
            <a:off x="768096" y="2176272"/>
            <a:ext cx="10652760" cy="3959352"/>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BB11874E-F900-D5BE-5274-49CBA7F946EC}"/>
              </a:ext>
            </a:extLst>
          </p:cNvPr>
          <p:cNvSpPr>
            <a:spLocks noGrp="1"/>
          </p:cNvSpPr>
          <p:nvPr>
            <p:ph type="ftr" sz="quarter" idx="11"/>
          </p:nvPr>
        </p:nvSpPr>
        <p:spPr/>
        <p:txBody>
          <a:bodyPr/>
          <a:lstStyle/>
          <a:p>
            <a:r>
              <a:rPr lang="en-US"/>
              <a:t>Add Footer</a:t>
            </a:r>
          </a:p>
        </p:txBody>
      </p:sp>
      <p:sp>
        <p:nvSpPr>
          <p:cNvPr id="3" name="Slide Number Placeholder 2">
            <a:extLst>
              <a:ext uri="{FF2B5EF4-FFF2-40B4-BE49-F238E27FC236}">
                <a16:creationId xmlns:a16="http://schemas.microsoft.com/office/drawing/2014/main" id="{E039C676-DCFE-2801-253F-061508F6110B}"/>
              </a:ext>
            </a:extLst>
          </p:cNvPr>
          <p:cNvSpPr>
            <a:spLocks noGrp="1"/>
          </p:cNvSpPr>
          <p:nvPr>
            <p:ph type="sldNum" sz="quarter" idx="10"/>
          </p:nvPr>
        </p:nvSpPr>
        <p:spPr/>
        <p:txBody>
          <a:bodyPr/>
          <a:lstStyle/>
          <a:p>
            <a:pPr algn="ctr"/>
            <a:fld id="{19B51A1E-902D-48AF-9020-955120F399B6}" type="slidenum">
              <a:rPr lang="en-US" smtClean="0"/>
              <a:pPr algn="ctr"/>
              <a:t>‹#›</a:t>
            </a:fld>
            <a:endParaRPr lang="en-US"/>
          </a:p>
        </p:txBody>
      </p:sp>
    </p:spTree>
    <p:extLst>
      <p:ext uri="{BB962C8B-B14F-4D97-AF65-F5344CB8AC3E}">
        <p14:creationId xmlns:p14="http://schemas.microsoft.com/office/powerpoint/2010/main" val="2371214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losing">
    <p:bg>
      <p:bgPr>
        <a:solidFill>
          <a:schemeClr val="accent1">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B901B-82D0-753E-153F-463C1DFF4EB8}"/>
              </a:ext>
            </a:extLst>
          </p:cNvPr>
          <p:cNvSpPr>
            <a:spLocks noGrp="1"/>
          </p:cNvSpPr>
          <p:nvPr>
            <p:ph type="title"/>
          </p:nvPr>
        </p:nvSpPr>
        <p:spPr>
          <a:xfrm>
            <a:off x="768096" y="996696"/>
            <a:ext cx="8668512" cy="2432304"/>
          </a:xfrm>
        </p:spPr>
        <p:txBody>
          <a:bodyPr lIns="91440" tIns="45720" rIns="91440" bIns="45720" anchor="t"/>
          <a:lstStyle>
            <a:lvl1pPr>
              <a:defRPr sz="6000" b="1">
                <a:solidFill>
                  <a:schemeClr val="bg1"/>
                </a:solidFill>
              </a:defRPr>
            </a:lvl1pPr>
          </a:lstStyle>
          <a:p>
            <a:r>
              <a:rPr lang="en-US"/>
              <a:t>Click to edit Master title style</a:t>
            </a:r>
          </a:p>
        </p:txBody>
      </p:sp>
      <p:sp>
        <p:nvSpPr>
          <p:cNvPr id="6" name="Text Placeholder 5">
            <a:extLst>
              <a:ext uri="{FF2B5EF4-FFF2-40B4-BE49-F238E27FC236}">
                <a16:creationId xmlns:a16="http://schemas.microsoft.com/office/drawing/2014/main" id="{AB9FF1EC-CF79-CED7-3907-6CC3EC921B45}"/>
              </a:ext>
            </a:extLst>
          </p:cNvPr>
          <p:cNvSpPr>
            <a:spLocks noGrp="1"/>
          </p:cNvSpPr>
          <p:nvPr>
            <p:ph type="body" sz="quarter" idx="10"/>
          </p:nvPr>
        </p:nvSpPr>
        <p:spPr>
          <a:xfrm>
            <a:off x="6099048" y="3429000"/>
            <a:ext cx="5340096" cy="2660904"/>
          </a:xfrm>
        </p:spPr>
        <p:txBody>
          <a:bodyPr anchor="b"/>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pic>
        <p:nvPicPr>
          <p:cNvPr id="7" name="Graphic 6">
            <a:extLst>
              <a:ext uri="{FF2B5EF4-FFF2-40B4-BE49-F238E27FC236}">
                <a16:creationId xmlns:a16="http://schemas.microsoft.com/office/drawing/2014/main" id="{F291867A-07AF-138A-AC57-59D328A6095D}"/>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122" r="19404" b="26232"/>
          <a:stretch/>
        </p:blipFill>
        <p:spPr>
          <a:xfrm rot="5400000" flipH="1" flipV="1">
            <a:off x="8651875" y="625473"/>
            <a:ext cx="4165601" cy="2914652"/>
          </a:xfrm>
          <a:prstGeom prst="rect">
            <a:avLst/>
          </a:prstGeom>
        </p:spPr>
      </p:pic>
      <p:pic>
        <p:nvPicPr>
          <p:cNvPr id="8" name="Graphic 7">
            <a:extLst>
              <a:ext uri="{FF2B5EF4-FFF2-40B4-BE49-F238E27FC236}">
                <a16:creationId xmlns:a16="http://schemas.microsoft.com/office/drawing/2014/main" id="{1F7C5AD9-C0FD-61EF-DDC7-8F4701419940}"/>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l="533" t="-8495" r="43883" b="25558"/>
          <a:stretch/>
        </p:blipFill>
        <p:spPr>
          <a:xfrm>
            <a:off x="10201275" y="1898651"/>
            <a:ext cx="1990725" cy="4959349"/>
          </a:xfrm>
          <a:prstGeom prst="rect">
            <a:avLst/>
          </a:prstGeom>
        </p:spPr>
      </p:pic>
      <p:pic>
        <p:nvPicPr>
          <p:cNvPr id="9" name="Graphic 8">
            <a:extLst>
              <a:ext uri="{FF2B5EF4-FFF2-40B4-BE49-F238E27FC236}">
                <a16:creationId xmlns:a16="http://schemas.microsoft.com/office/drawing/2014/main" id="{3398A539-AF73-E115-3EDF-231BC59E68D3}"/>
              </a:ext>
            </a:extLst>
          </p:cNvPr>
          <p:cNvPicPr>
            <a:picLocks noChangeAspect="1"/>
          </p:cNvPicPr>
          <p:nvPr userDrawn="1"/>
        </p:nvPicPr>
        <p:blipFill rotWithShape="1">
          <a:blip>
            <a:extLst>
              <a:ext uri="{96DAC541-7B7A-43D3-8B79-37D633B846F1}">
                <asvg:svgBlip xmlns:asvg="http://schemas.microsoft.com/office/drawing/2016/SVG/main" r:embed="rId4"/>
              </a:ext>
            </a:extLst>
          </a:blip>
          <a:srcRect l="1027" t="1169" r="27094" b="32980"/>
          <a:stretch/>
        </p:blipFill>
        <p:spPr>
          <a:xfrm rot="10800000" flipV="1">
            <a:off x="-1" y="2988379"/>
            <a:ext cx="5335584" cy="3869622"/>
          </a:xfrm>
          <a:prstGeom prst="rect">
            <a:avLst/>
          </a:prstGeom>
        </p:spPr>
      </p:pic>
    </p:spTree>
    <p:extLst>
      <p:ext uri="{BB962C8B-B14F-4D97-AF65-F5344CB8AC3E}">
        <p14:creationId xmlns:p14="http://schemas.microsoft.com/office/powerpoint/2010/main" val="18277698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90F41A2-6535-4CA6-81E4-026A5B56D9D7}"/>
              </a:ext>
            </a:extLst>
          </p:cNvPr>
          <p:cNvSpPr>
            <a:spLocks noGrp="1"/>
          </p:cNvSpPr>
          <p:nvPr>
            <p:ph type="title"/>
          </p:nvPr>
        </p:nvSpPr>
        <p:spPr>
          <a:xfrm>
            <a:off x="768096" y="996696"/>
            <a:ext cx="10652760" cy="914400"/>
          </a:xfrm>
          <a:prstGeom prst="rect">
            <a:avLst/>
          </a:prstGeom>
          <a:noFill/>
        </p:spPr>
        <p:txBody>
          <a:bodyPr vert="horz" lIns="91440" tIns="45720" rIns="91440" bIns="45720" rtlCol="0" anchor="t">
            <a:noAutofit/>
          </a:bodyPr>
          <a:lstStyle/>
          <a:p>
            <a:r>
              <a:rPr lang="en-US" noProof="0"/>
              <a:t>Click to edit page title</a:t>
            </a:r>
          </a:p>
        </p:txBody>
      </p:sp>
      <p:sp>
        <p:nvSpPr>
          <p:cNvPr id="3" name="Text Placeholder 2">
            <a:extLst>
              <a:ext uri="{FF2B5EF4-FFF2-40B4-BE49-F238E27FC236}">
                <a16:creationId xmlns:a16="http://schemas.microsoft.com/office/drawing/2014/main" id="{213AB95C-7DD4-4796-80E4-1B7466A2A037}"/>
              </a:ext>
            </a:extLst>
          </p:cNvPr>
          <p:cNvSpPr>
            <a:spLocks noGrp="1"/>
          </p:cNvSpPr>
          <p:nvPr>
            <p:ph type="body" idx="1"/>
          </p:nvPr>
        </p:nvSpPr>
        <p:spPr>
          <a:xfrm>
            <a:off x="768096" y="2450591"/>
            <a:ext cx="10652761" cy="34875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Slide Number Placeholder 5">
            <a:extLst>
              <a:ext uri="{FF2B5EF4-FFF2-40B4-BE49-F238E27FC236}">
                <a16:creationId xmlns:a16="http://schemas.microsoft.com/office/drawing/2014/main" id="{5ECA3099-A94F-4C3E-BC29-780EDD38F722}"/>
              </a:ext>
            </a:extLst>
          </p:cNvPr>
          <p:cNvSpPr>
            <a:spLocks noGrp="1"/>
          </p:cNvSpPr>
          <p:nvPr>
            <p:ph type="sldNum" sz="quarter" idx="4"/>
          </p:nvPr>
        </p:nvSpPr>
        <p:spPr>
          <a:xfrm>
            <a:off x="11734800" y="6400800"/>
            <a:ext cx="457200" cy="457200"/>
          </a:xfrm>
          <a:prstGeom prst="rect">
            <a:avLst/>
          </a:prstGeom>
          <a:noFill/>
        </p:spPr>
        <p:txBody>
          <a:bodyPr anchor="ctr"/>
          <a:lstStyle>
            <a:lvl1pPr algn="ctr">
              <a:defRPr lang="en-US" sz="1200" b="1" i="0" smtClean="0">
                <a:solidFill>
                  <a:schemeClr val="accent3"/>
                </a:solidFill>
                <a:latin typeface="+mn-lt"/>
              </a:defRPr>
            </a:lvl1pPr>
          </a:lstStyle>
          <a:p>
            <a:fld id="{19B51A1E-902D-48AF-9020-955120F399B6}" type="slidenum">
              <a:rPr lang="en-US" smtClean="0"/>
              <a:pPr/>
              <a:t>‹#›</a:t>
            </a:fld>
            <a:endParaRPr lang="en-US"/>
          </a:p>
        </p:txBody>
      </p:sp>
      <p:sp>
        <p:nvSpPr>
          <p:cNvPr id="4" name="TextBox 3">
            <a:extLst>
              <a:ext uri="{FF2B5EF4-FFF2-40B4-BE49-F238E27FC236}">
                <a16:creationId xmlns:a16="http://schemas.microsoft.com/office/drawing/2014/main" id="{066E99AD-9348-1084-6E11-26968BDE3782}"/>
              </a:ext>
            </a:extLst>
          </p:cNvPr>
          <p:cNvSpPr txBox="1"/>
          <p:nvPr userDrawn="1"/>
        </p:nvSpPr>
        <p:spPr>
          <a:xfrm>
            <a:off x="11741419" y="-1537"/>
            <a:ext cx="457200" cy="457200"/>
          </a:xfrm>
          <a:prstGeom prst="rect">
            <a:avLst/>
          </a:prstGeom>
          <a:noFill/>
        </p:spPr>
        <p:txBody>
          <a:bodyPr wrap="square" rtlCol="0" anchor="ctr">
            <a:noAutofit/>
          </a:bodyPr>
          <a:lstStyle/>
          <a:p>
            <a:pPr algn="ctr"/>
            <a:r>
              <a:rPr lang="en-US" sz="4000" b="0">
                <a:solidFill>
                  <a:schemeClr val="accent3"/>
                </a:solidFill>
                <a:latin typeface="+mn-lt"/>
                <a:ea typeface="BIZ UDPGothic" panose="020B0400000000000000" pitchFamily="34" charset="-128"/>
              </a:rPr>
              <a:t>*</a:t>
            </a:r>
          </a:p>
        </p:txBody>
      </p:sp>
      <p:cxnSp>
        <p:nvCxnSpPr>
          <p:cNvPr id="5" name="Straight Connector 4">
            <a:extLst>
              <a:ext uri="{FF2B5EF4-FFF2-40B4-BE49-F238E27FC236}">
                <a16:creationId xmlns:a16="http://schemas.microsoft.com/office/drawing/2014/main" id="{12047422-8CC9-77AE-C87B-852011B8253E}"/>
              </a:ext>
            </a:extLst>
          </p:cNvPr>
          <p:cNvCxnSpPr>
            <a:cxnSpLocks/>
          </p:cNvCxnSpPr>
          <p:nvPr userDrawn="1"/>
        </p:nvCxnSpPr>
        <p:spPr>
          <a:xfrm>
            <a:off x="0" y="457200"/>
            <a:ext cx="12192000" cy="0"/>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2FC25401-8B16-54B2-8DFB-324B1C3F7DD3}"/>
              </a:ext>
            </a:extLst>
          </p:cNvPr>
          <p:cNvCxnSpPr>
            <a:cxnSpLocks/>
          </p:cNvCxnSpPr>
          <p:nvPr userDrawn="1"/>
        </p:nvCxnSpPr>
        <p:spPr>
          <a:xfrm>
            <a:off x="11734800" y="0"/>
            <a:ext cx="0" cy="685800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9" name="Footer Placeholder 5">
            <a:extLst>
              <a:ext uri="{FF2B5EF4-FFF2-40B4-BE49-F238E27FC236}">
                <a16:creationId xmlns:a16="http://schemas.microsoft.com/office/drawing/2014/main" id="{4702C82C-C24B-9094-A3C6-7670E28B8D16}"/>
              </a:ext>
            </a:extLst>
          </p:cNvPr>
          <p:cNvSpPr>
            <a:spLocks noGrp="1"/>
          </p:cNvSpPr>
          <p:nvPr>
            <p:ph type="ftr" sz="quarter" idx="3"/>
          </p:nvPr>
        </p:nvSpPr>
        <p:spPr>
          <a:xfrm rot="5400000">
            <a:off x="8991601" y="3200399"/>
            <a:ext cx="5943596" cy="457199"/>
          </a:xfrm>
          <a:prstGeom prst="rect">
            <a:avLst/>
          </a:prstGeom>
        </p:spPr>
        <p:txBody>
          <a:bodyPr anchor="ctr"/>
          <a:lstStyle>
            <a:lvl1pPr algn="ctr">
              <a:defRPr sz="1200" b="1" i="0" spc="0">
                <a:solidFill>
                  <a:schemeClr val="accent3"/>
                </a:solidFill>
                <a:latin typeface="+mn-lt"/>
              </a:defRPr>
            </a:lvl1pPr>
          </a:lstStyle>
          <a:p>
            <a:r>
              <a:rPr lang="en-US"/>
              <a:t>Add Footer</a:t>
            </a:r>
          </a:p>
        </p:txBody>
      </p:sp>
    </p:spTree>
    <p:extLst>
      <p:ext uri="{BB962C8B-B14F-4D97-AF65-F5344CB8AC3E}">
        <p14:creationId xmlns:p14="http://schemas.microsoft.com/office/powerpoint/2010/main" val="946163275"/>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hf hdr="0" ftr="0" dt="0"/>
  <p:txStyles>
    <p:titleStyle>
      <a:lvl1pPr algn="l" defTabSz="914400" rtl="0" eaLnBrk="1" latinLnBrk="0" hangingPunct="1">
        <a:lnSpc>
          <a:spcPct val="75000"/>
        </a:lnSpc>
        <a:spcBef>
          <a:spcPct val="0"/>
        </a:spcBef>
        <a:buNone/>
        <a:defRPr sz="4000" b="1" kern="1200" spc="-150" baseline="0">
          <a:solidFill>
            <a:schemeClr val="accent3"/>
          </a:solidFill>
          <a:latin typeface="+mj-lt"/>
          <a:ea typeface="+mj-ea"/>
          <a:cs typeface="+mj-cs"/>
        </a:defRPr>
      </a:lvl1pPr>
    </p:titleStyle>
    <p:bodyStyle>
      <a:lvl1pPr marL="347472" indent="-347472" algn="l" defTabSz="914400" rtl="0" eaLnBrk="1" latinLnBrk="0" hangingPunct="1">
        <a:lnSpc>
          <a:spcPct val="125000"/>
        </a:lnSpc>
        <a:spcBef>
          <a:spcPts val="0"/>
        </a:spcBef>
        <a:buClrTx/>
        <a:buFont typeface="Arial" panose="020B0604020202020204" pitchFamily="34" charset="0"/>
        <a:buChar char="•"/>
        <a:defRPr sz="1800" kern="1200">
          <a:solidFill>
            <a:schemeClr val="tx1">
              <a:lumMod val="75000"/>
              <a:lumOff val="25000"/>
            </a:schemeClr>
          </a:solidFill>
          <a:latin typeface="+mn-lt"/>
          <a:ea typeface="+mn-ea"/>
          <a:cs typeface="+mn-cs"/>
        </a:defRPr>
      </a:lvl1pPr>
      <a:lvl2pPr marL="731520" indent="-347472" algn="l" defTabSz="914400" rtl="0" eaLnBrk="1" latinLnBrk="0" hangingPunct="1">
        <a:lnSpc>
          <a:spcPct val="125000"/>
        </a:lnSpc>
        <a:spcBef>
          <a:spcPts val="0"/>
        </a:spcBef>
        <a:buClrTx/>
        <a:buFont typeface="Arial" panose="020B0604020202020204" pitchFamily="34" charset="0"/>
        <a:buChar char="•"/>
        <a:defRPr sz="1800" kern="1200">
          <a:solidFill>
            <a:schemeClr val="tx1">
              <a:lumMod val="75000"/>
              <a:lumOff val="25000"/>
            </a:schemeClr>
          </a:solidFill>
          <a:latin typeface="+mn-lt"/>
          <a:ea typeface="+mn-ea"/>
          <a:cs typeface="+mn-cs"/>
        </a:defRPr>
      </a:lvl2pPr>
      <a:lvl3pPr marL="1097280" indent="-347472" algn="l" defTabSz="914400" rtl="0" eaLnBrk="1" latinLnBrk="0" hangingPunct="1">
        <a:lnSpc>
          <a:spcPct val="125000"/>
        </a:lnSpc>
        <a:spcBef>
          <a:spcPts val="0"/>
        </a:spcBef>
        <a:buClrTx/>
        <a:buFont typeface="Arial" panose="020B0604020202020204" pitchFamily="34" charset="0"/>
        <a:buChar char="•"/>
        <a:defRPr sz="1800" kern="1200">
          <a:solidFill>
            <a:schemeClr val="tx1">
              <a:lumMod val="75000"/>
              <a:lumOff val="25000"/>
            </a:schemeClr>
          </a:solidFill>
          <a:latin typeface="+mn-lt"/>
          <a:ea typeface="+mn-ea"/>
          <a:cs typeface="+mn-cs"/>
        </a:defRPr>
      </a:lvl3pPr>
      <a:lvl4pPr marL="1463040" indent="-347472" algn="l" defTabSz="914400" rtl="0" eaLnBrk="1" latinLnBrk="0" hangingPunct="1">
        <a:lnSpc>
          <a:spcPct val="125000"/>
        </a:lnSpc>
        <a:spcBef>
          <a:spcPts val="0"/>
        </a:spcBef>
        <a:buClrTx/>
        <a:buFont typeface="Arial" panose="020B0604020202020204" pitchFamily="34" charset="0"/>
        <a:buChar char="•"/>
        <a:defRPr sz="1800" kern="1200">
          <a:solidFill>
            <a:schemeClr val="tx1">
              <a:lumMod val="75000"/>
              <a:lumOff val="25000"/>
            </a:schemeClr>
          </a:solidFill>
          <a:latin typeface="+mn-lt"/>
          <a:ea typeface="+mn-ea"/>
          <a:cs typeface="+mn-cs"/>
        </a:defRPr>
      </a:lvl4pPr>
      <a:lvl5pPr marL="1828800" indent="-347472" algn="l" defTabSz="914400" rtl="0" eaLnBrk="1" latinLnBrk="0" hangingPunct="1">
        <a:lnSpc>
          <a:spcPct val="125000"/>
        </a:lnSpc>
        <a:spcBef>
          <a:spcPts val="0"/>
        </a:spcBef>
        <a:buClrTx/>
        <a:buFont typeface="Arial" panose="020B0604020202020204" pitchFamily="34" charset="0"/>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hyperlink" Target="https://www.rawpixel.com/image/392998/diverse-people-joining-hands-together-teamwork-and-community-concept"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hyperlink" Target="https://journalistsresource.org/economics/market-competition-assisted-living-facilities-nursing-homes/" TargetMode="External"/><Relationship Id="rId5" Type="http://schemas.openxmlformats.org/officeDocument/2006/relationships/image" Target="../media/image7.jpeg"/><Relationship Id="rId4" Type="http://schemas.openxmlformats.org/officeDocument/2006/relationships/hyperlink" Target="https://www.asanblada.org/2015/04/burnout-edo-langile-errearen-sindromea-sindrome-del-quemado-o-burnout/"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hyperlink" Target="https://chaplainsreport.com/2014/06/16/religious-positions-on-end-of-life-care-bbc-news/"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openxmlformats.org/officeDocument/2006/relationships/hyperlink" Target="https://www.jennettefulda.com/2017/08/two-months-physical-therapy-k-weekend/"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9.xml"/><Relationship Id="rId4" Type="http://schemas.openxmlformats.org/officeDocument/2006/relationships/hyperlink" Target="https://quoimedia.com/easing-money-stress-with-free-financial-empowerment-services/"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hyperlink" Target="https://www.google.com/url?sa=t&amp;rct=j&amp;q=&amp;esrc=s&amp;source=video&amp;cd=&amp;ved=2ahUKEwiSoeroy9CWAxVfrokEHQ1xGrIQtwJ6BAgQEAI&amp;url=https%3A%2F%2Fwww.facebook.com%2FNetflixUK%2Fvideos%2Fgoodbye-june-palliative-care-team-netflix%2F882609114310456%2F&amp;usg=AOvVaw3ShCwfSns8FpCZBrU4x8hj&amp;opi=89978449" TargetMode="External"/><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hyperlink" Target="https://ecampusontario.pressbooks.pub/hrforoperationsmanagers/chapter/7-6-interview-questions/"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40570-13B1-E20C-28EA-4514891DB373}"/>
              </a:ext>
            </a:extLst>
          </p:cNvPr>
          <p:cNvSpPr>
            <a:spLocks noGrp="1"/>
          </p:cNvSpPr>
          <p:nvPr>
            <p:ph type="title"/>
          </p:nvPr>
        </p:nvSpPr>
        <p:spPr>
          <a:xfrm>
            <a:off x="768096" y="996696"/>
            <a:ext cx="10689336" cy="3383280"/>
          </a:xfrm>
        </p:spPr>
        <p:txBody>
          <a:bodyPr/>
          <a:lstStyle/>
          <a:p>
            <a:pPr algn="ctr"/>
            <a:br>
              <a:rPr lang="en-US"/>
            </a:br>
            <a:r>
              <a:rPr lang="en-US"/>
              <a:t>Family Conflicts </a:t>
            </a:r>
            <a:br>
              <a:rPr lang="en-US"/>
            </a:br>
            <a:r>
              <a:rPr lang="en-US"/>
              <a:t>at the </a:t>
            </a:r>
            <a:br>
              <a:rPr lang="en-US"/>
            </a:br>
            <a:r>
              <a:rPr lang="en-US"/>
              <a:t>End of Life</a:t>
            </a:r>
          </a:p>
        </p:txBody>
      </p:sp>
      <p:sp>
        <p:nvSpPr>
          <p:cNvPr id="3" name="Text Placeholder 2">
            <a:extLst>
              <a:ext uri="{FF2B5EF4-FFF2-40B4-BE49-F238E27FC236}">
                <a16:creationId xmlns:a16="http://schemas.microsoft.com/office/drawing/2014/main" id="{E9D97285-76D8-7E4B-5301-2C5C7F50D0A6}"/>
              </a:ext>
            </a:extLst>
          </p:cNvPr>
          <p:cNvSpPr>
            <a:spLocks noGrp="1"/>
          </p:cNvSpPr>
          <p:nvPr>
            <p:ph type="body" sz="quarter" idx="10"/>
          </p:nvPr>
        </p:nvSpPr>
        <p:spPr>
          <a:xfrm>
            <a:off x="6099048" y="4718304"/>
            <a:ext cx="5367528" cy="1371600"/>
          </a:xfrm>
        </p:spPr>
        <p:txBody>
          <a:bodyPr>
            <a:normAutofit lnSpcReduction="10000"/>
          </a:bodyPr>
          <a:lstStyle/>
          <a:p>
            <a:r>
              <a:rPr lang="en-US"/>
              <a:t>Nicole Sommerfeldt MSW</a:t>
            </a:r>
          </a:p>
          <a:p>
            <a:r>
              <a:rPr lang="en-US"/>
              <a:t>Jessica Gray MSW</a:t>
            </a:r>
          </a:p>
          <a:p>
            <a:endParaRPr lang="en-US"/>
          </a:p>
          <a:p>
            <a:r>
              <a:rPr lang="en-US" b="1"/>
              <a:t>WNHSWA Fall conference 2026</a:t>
            </a:r>
            <a:endParaRPr lang="en-US"/>
          </a:p>
        </p:txBody>
      </p:sp>
    </p:spTree>
    <p:extLst>
      <p:ext uri="{BB962C8B-B14F-4D97-AF65-F5344CB8AC3E}">
        <p14:creationId xmlns:p14="http://schemas.microsoft.com/office/powerpoint/2010/main" val="106834360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C35764A-06BF-17D4-EE6D-670F5F3FC09A}"/>
              </a:ext>
            </a:extLst>
          </p:cNvPr>
          <p:cNvSpPr>
            <a:spLocks noGrp="1"/>
          </p:cNvSpPr>
          <p:nvPr>
            <p:ph type="title"/>
          </p:nvPr>
        </p:nvSpPr>
        <p:spPr>
          <a:xfrm>
            <a:off x="768096" y="996696"/>
            <a:ext cx="10652760" cy="914400"/>
          </a:xfrm>
        </p:spPr>
        <p:txBody>
          <a:bodyPr/>
          <a:lstStyle/>
          <a:p>
            <a:r>
              <a:rPr lang="en-US"/>
              <a:t>Intros</a:t>
            </a:r>
            <a:br>
              <a:rPr lang="en-US"/>
            </a:br>
            <a:endParaRPr lang="en-US"/>
          </a:p>
        </p:txBody>
      </p:sp>
      <p:sp>
        <p:nvSpPr>
          <p:cNvPr id="3" name="Content Placeholder 2">
            <a:extLst>
              <a:ext uri="{FF2B5EF4-FFF2-40B4-BE49-F238E27FC236}">
                <a16:creationId xmlns:a16="http://schemas.microsoft.com/office/drawing/2014/main" id="{009B3696-52AB-4FB9-4BF7-D8F7C8A7567E}"/>
              </a:ext>
            </a:extLst>
          </p:cNvPr>
          <p:cNvSpPr>
            <a:spLocks noGrp="1"/>
          </p:cNvSpPr>
          <p:nvPr>
            <p:ph sz="quarter" idx="12"/>
          </p:nvPr>
        </p:nvSpPr>
        <p:spPr>
          <a:xfrm>
            <a:off x="6519672" y="2130552"/>
            <a:ext cx="4910328" cy="3959352"/>
          </a:xfrm>
        </p:spPr>
        <p:txBody>
          <a:bodyPr anchor="t" anchorCtr="0"/>
          <a:lstStyle/>
          <a:p>
            <a:r>
              <a:rPr lang="en-US"/>
              <a:t>Jessica Gray MSW</a:t>
            </a:r>
          </a:p>
          <a:p>
            <a:pPr marL="0" indent="0">
              <a:buNone/>
            </a:pPr>
            <a:r>
              <a:rPr lang="en-US"/>
              <a:t>Hospice Social Worker with Rainbow Community Care (5 years)</a:t>
            </a:r>
          </a:p>
          <a:p>
            <a:r>
              <a:rPr lang="en-US"/>
              <a:t>Undergrad at UW Eau Claire</a:t>
            </a:r>
          </a:p>
          <a:p>
            <a:endParaRPr lang="en-US"/>
          </a:p>
          <a:p>
            <a:r>
              <a:rPr lang="en-US"/>
              <a:t>Masters at UW Oshkosh </a:t>
            </a:r>
          </a:p>
          <a:p>
            <a:endParaRPr lang="en-US"/>
          </a:p>
          <a:p>
            <a:r>
              <a:rPr lang="en-US"/>
              <a:t>Worked in hospice for over 10 years in Milwaukee, Jefferson, Dodge, Waukesha, Fond du Lac, and Washington Counties </a:t>
            </a:r>
          </a:p>
          <a:p>
            <a:pPr marL="0" indent="0">
              <a:buNone/>
            </a:pPr>
            <a:endParaRPr lang="en-US"/>
          </a:p>
          <a:p>
            <a:pPr marL="0" indent="0">
              <a:buNone/>
            </a:pPr>
            <a:endParaRPr lang="en-US"/>
          </a:p>
        </p:txBody>
      </p:sp>
      <p:sp>
        <p:nvSpPr>
          <p:cNvPr id="2" name="Slide Number Placeholder 1">
            <a:extLst>
              <a:ext uri="{FF2B5EF4-FFF2-40B4-BE49-F238E27FC236}">
                <a16:creationId xmlns:a16="http://schemas.microsoft.com/office/drawing/2014/main" id="{D3ADF6CA-8CF2-F784-C54C-19B53962377A}"/>
              </a:ext>
            </a:extLst>
          </p:cNvPr>
          <p:cNvSpPr>
            <a:spLocks noGrp="1"/>
          </p:cNvSpPr>
          <p:nvPr>
            <p:ph type="sldNum" sz="quarter" idx="10"/>
          </p:nvPr>
        </p:nvSpPr>
        <p:spPr>
          <a:xfrm>
            <a:off x="11734800" y="6400800"/>
            <a:ext cx="457200" cy="457200"/>
          </a:xfrm>
        </p:spPr>
        <p:txBody>
          <a:bodyPr/>
          <a:lstStyle/>
          <a:p>
            <a:fld id="{19B51A1E-902D-48AF-9020-955120F399B6}" type="slidenum">
              <a:rPr lang="en-US" smtClean="0"/>
              <a:pPr/>
              <a:t>2</a:t>
            </a:fld>
            <a:endParaRPr lang="en-US"/>
          </a:p>
        </p:txBody>
      </p:sp>
      <p:sp>
        <p:nvSpPr>
          <p:cNvPr id="5" name="TextBox 4">
            <a:extLst>
              <a:ext uri="{FF2B5EF4-FFF2-40B4-BE49-F238E27FC236}">
                <a16:creationId xmlns:a16="http://schemas.microsoft.com/office/drawing/2014/main" id="{8DB5270C-98DE-72EF-082A-AC5A80BFAC05}"/>
              </a:ext>
            </a:extLst>
          </p:cNvPr>
          <p:cNvSpPr txBox="1"/>
          <p:nvPr/>
        </p:nvSpPr>
        <p:spPr>
          <a:xfrm>
            <a:off x="762000" y="2130551"/>
            <a:ext cx="4793226" cy="4247317"/>
          </a:xfrm>
          <a:prstGeom prst="rect">
            <a:avLst/>
          </a:prstGeom>
          <a:noFill/>
        </p:spPr>
        <p:txBody>
          <a:bodyPr wrap="square" rtlCol="0">
            <a:spAutoFit/>
          </a:bodyPr>
          <a:lstStyle/>
          <a:p>
            <a:pPr marL="285750" indent="-285750">
              <a:buFont typeface="Arial" panose="020B0604020202020204" pitchFamily="34" charset="0"/>
              <a:buChar char="•"/>
            </a:pPr>
            <a:r>
              <a:rPr lang="en-US"/>
              <a:t>Nicole Sommerfeldt MSW</a:t>
            </a:r>
          </a:p>
          <a:p>
            <a:r>
              <a:rPr lang="en-US"/>
              <a:t>Hospice Social worker with Rainbow Community Care ( 7.5 years)</a:t>
            </a:r>
          </a:p>
          <a:p>
            <a:endParaRPr lang="en-US"/>
          </a:p>
          <a:p>
            <a:pPr marL="285750" indent="-285750">
              <a:buFont typeface="Arial" panose="020B0604020202020204" pitchFamily="34" charset="0"/>
              <a:buChar char="•"/>
            </a:pPr>
            <a:r>
              <a:rPr lang="en-US"/>
              <a:t>Undergrad at UW Whitewater (Go Warhawks!)</a:t>
            </a:r>
          </a:p>
          <a:p>
            <a:endParaRPr lang="en-US"/>
          </a:p>
          <a:p>
            <a:pPr marL="285750" indent="-285750">
              <a:buFont typeface="Arial" panose="020B0604020202020204" pitchFamily="34" charset="0"/>
              <a:buChar char="•"/>
            </a:pPr>
            <a:r>
              <a:rPr lang="en-US"/>
              <a:t>Masters at George Williams College in Williams Bay</a:t>
            </a:r>
          </a:p>
          <a:p>
            <a:endParaRPr lang="en-US"/>
          </a:p>
          <a:p>
            <a:pPr marL="285750" indent="-285750">
              <a:buFont typeface="Arial" panose="020B0604020202020204" pitchFamily="34" charset="0"/>
              <a:buChar char="•"/>
            </a:pPr>
            <a:r>
              <a:rPr lang="en-US"/>
              <a:t>Worked in several nursing homes throughout Jefferson and Milwaukee Co. for 4.5 years</a:t>
            </a:r>
          </a:p>
          <a:p>
            <a:endParaRPr lang="en-US"/>
          </a:p>
          <a:p>
            <a:endParaRPr lang="en-US"/>
          </a:p>
        </p:txBody>
      </p:sp>
    </p:spTree>
    <p:extLst>
      <p:ext uri="{BB962C8B-B14F-4D97-AF65-F5344CB8AC3E}">
        <p14:creationId xmlns:p14="http://schemas.microsoft.com/office/powerpoint/2010/main" val="16595701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9B338E8-1DBC-0FE2-455A-82806A977572}"/>
              </a:ext>
            </a:extLst>
          </p:cNvPr>
          <p:cNvSpPr>
            <a:spLocks noGrp="1"/>
          </p:cNvSpPr>
          <p:nvPr>
            <p:ph type="title"/>
          </p:nvPr>
        </p:nvSpPr>
        <p:spPr>
          <a:xfrm>
            <a:off x="4892040" y="996696"/>
            <a:ext cx="6528816" cy="914400"/>
          </a:xfrm>
        </p:spPr>
        <p:txBody>
          <a:bodyPr/>
          <a:lstStyle/>
          <a:p>
            <a:r>
              <a:rPr lang="en-US"/>
              <a:t>Icebreaker</a:t>
            </a:r>
            <a:br>
              <a:rPr lang="en-US"/>
            </a:br>
            <a:endParaRPr lang="en-US"/>
          </a:p>
        </p:txBody>
      </p:sp>
      <p:sp>
        <p:nvSpPr>
          <p:cNvPr id="4" name="Content Placeholder 3">
            <a:extLst>
              <a:ext uri="{FF2B5EF4-FFF2-40B4-BE49-F238E27FC236}">
                <a16:creationId xmlns:a16="http://schemas.microsoft.com/office/drawing/2014/main" id="{8D520FC2-50B3-A72C-35FF-E2289F7FF82B}"/>
              </a:ext>
            </a:extLst>
          </p:cNvPr>
          <p:cNvSpPr>
            <a:spLocks noGrp="1"/>
          </p:cNvSpPr>
          <p:nvPr>
            <p:ph sz="quarter" idx="12"/>
          </p:nvPr>
        </p:nvSpPr>
        <p:spPr>
          <a:xfrm>
            <a:off x="4919472" y="2130552"/>
            <a:ext cx="6510528" cy="3959352"/>
          </a:xfrm>
        </p:spPr>
        <p:txBody>
          <a:bodyPr anchor="t" anchorCtr="0"/>
          <a:lstStyle/>
          <a:p>
            <a:r>
              <a:rPr lang="en-US"/>
              <a:t>Get to Know Each other!</a:t>
            </a:r>
          </a:p>
          <a:p>
            <a:endParaRPr lang="en-US"/>
          </a:p>
          <a:p>
            <a:r>
              <a:rPr lang="en-US"/>
              <a:t>Stand up, form circle, say name and how many years experience, where you currently work. </a:t>
            </a:r>
          </a:p>
          <a:p>
            <a:endParaRPr lang="en-US"/>
          </a:p>
          <a:p>
            <a:r>
              <a:rPr lang="en-US"/>
              <a:t>Go around the room?</a:t>
            </a:r>
          </a:p>
          <a:p>
            <a:endParaRPr lang="en-US"/>
          </a:p>
        </p:txBody>
      </p:sp>
      <p:sp>
        <p:nvSpPr>
          <p:cNvPr id="3" name="Slide Number Placeholder 2">
            <a:extLst>
              <a:ext uri="{FF2B5EF4-FFF2-40B4-BE49-F238E27FC236}">
                <a16:creationId xmlns:a16="http://schemas.microsoft.com/office/drawing/2014/main" id="{4EA22479-F5E2-4107-7904-F66C64FF2C74}"/>
              </a:ext>
            </a:extLst>
          </p:cNvPr>
          <p:cNvSpPr>
            <a:spLocks noGrp="1"/>
          </p:cNvSpPr>
          <p:nvPr>
            <p:ph type="sldNum" sz="quarter" idx="10"/>
          </p:nvPr>
        </p:nvSpPr>
        <p:spPr>
          <a:xfrm>
            <a:off x="11734800" y="6400800"/>
            <a:ext cx="457200" cy="457200"/>
          </a:xfrm>
        </p:spPr>
        <p:txBody>
          <a:bodyPr/>
          <a:lstStyle/>
          <a:p>
            <a:fld id="{19B51A1E-902D-48AF-9020-955120F399B6}" type="slidenum">
              <a:rPr lang="en-US" smtClean="0"/>
              <a:pPr/>
              <a:t>3</a:t>
            </a:fld>
            <a:endParaRPr lang="en-US"/>
          </a:p>
        </p:txBody>
      </p:sp>
      <p:pic>
        <p:nvPicPr>
          <p:cNvPr id="9" name="Picture Placeholder 8">
            <a:extLst>
              <a:ext uri="{FF2B5EF4-FFF2-40B4-BE49-F238E27FC236}">
                <a16:creationId xmlns:a16="http://schemas.microsoft.com/office/drawing/2014/main" id="{ECE4C8E5-6A10-E2BE-513E-74E63559BB5F}"/>
              </a:ext>
            </a:extLst>
          </p:cNvPr>
          <p:cNvPicPr>
            <a:picLocks noGrp="1" noChangeAspect="1"/>
          </p:cNvPicPr>
          <p:nvPr>
            <p:ph type="pic" sz="quarter" idx="13"/>
          </p:nvPr>
        </p:nvPicPr>
        <p:blipFill>
          <a:blip r:embed="rId3">
            <a:extLst>
              <a:ext uri="{837473B0-CC2E-450A-ABE3-18F120FF3D39}">
                <a1611:picAttrSrcUrl xmlns:a1611="http://schemas.microsoft.com/office/drawing/2016/11/main" r:id="rId4"/>
              </a:ext>
            </a:extLst>
          </a:blip>
          <a:srcRect l="27370" r="27370"/>
          <a:stretch>
            <a:fillRect/>
          </a:stretch>
        </p:blipFill>
        <p:spPr/>
      </p:pic>
    </p:spTree>
    <p:extLst>
      <p:ext uri="{BB962C8B-B14F-4D97-AF65-F5344CB8AC3E}">
        <p14:creationId xmlns:p14="http://schemas.microsoft.com/office/powerpoint/2010/main" val="33501612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F7D8619-1B86-47C0-0EF6-BD7B33463696}"/>
              </a:ext>
            </a:extLst>
          </p:cNvPr>
          <p:cNvSpPr>
            <a:spLocks noGrp="1"/>
          </p:cNvSpPr>
          <p:nvPr>
            <p:ph type="title"/>
          </p:nvPr>
        </p:nvSpPr>
        <p:spPr>
          <a:xfrm>
            <a:off x="1225296" y="1691640"/>
            <a:ext cx="7708392" cy="2916936"/>
          </a:xfrm>
        </p:spPr>
        <p:txBody>
          <a:bodyPr anchor="ctr" anchorCtr="0"/>
          <a:lstStyle/>
          <a:p>
            <a:r>
              <a:rPr lang="en-US"/>
              <a:t>	5 Main Conflicts</a:t>
            </a:r>
          </a:p>
        </p:txBody>
      </p:sp>
      <p:sp>
        <p:nvSpPr>
          <p:cNvPr id="2" name="Text Placeholder 1">
            <a:extLst>
              <a:ext uri="{FF2B5EF4-FFF2-40B4-BE49-F238E27FC236}">
                <a16:creationId xmlns:a16="http://schemas.microsoft.com/office/drawing/2014/main" id="{3A923FBA-7788-70A6-BB80-20E32A13EAEA}"/>
              </a:ext>
            </a:extLst>
          </p:cNvPr>
          <p:cNvSpPr>
            <a:spLocks noGrp="1"/>
          </p:cNvSpPr>
          <p:nvPr>
            <p:ph type="body" sz="quarter" idx="10"/>
          </p:nvPr>
        </p:nvSpPr>
        <p:spPr>
          <a:xfrm>
            <a:off x="1225296" y="5001768"/>
            <a:ext cx="7251192" cy="1088136"/>
          </a:xfrm>
        </p:spPr>
        <p:txBody>
          <a:bodyPr anchor="t" anchorCtr="0"/>
          <a:lstStyle/>
          <a:p>
            <a:r>
              <a:rPr lang="en-US"/>
              <a:t>Next we will talk about 5 of the main conflicts with families and having a loved one in a facility and declining/ nearing end of life</a:t>
            </a:r>
          </a:p>
        </p:txBody>
      </p:sp>
    </p:spTree>
    <p:extLst>
      <p:ext uri="{BB962C8B-B14F-4D97-AF65-F5344CB8AC3E}">
        <p14:creationId xmlns:p14="http://schemas.microsoft.com/office/powerpoint/2010/main" val="26093390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D6FD60E-B013-52DF-354C-D8DB8814C97A}"/>
              </a:ext>
            </a:extLst>
          </p:cNvPr>
          <p:cNvSpPr>
            <a:spLocks noGrp="1"/>
          </p:cNvSpPr>
          <p:nvPr>
            <p:ph type="title"/>
          </p:nvPr>
        </p:nvSpPr>
        <p:spPr>
          <a:xfrm>
            <a:off x="768096" y="996696"/>
            <a:ext cx="10652760" cy="914400"/>
          </a:xfrm>
        </p:spPr>
        <p:txBody>
          <a:bodyPr/>
          <a:lstStyle/>
          <a:p>
            <a:pPr lvl="0"/>
            <a:r>
              <a:rPr lang="en-US"/>
              <a:t>When a loved one declines and family is  looking at facility placement</a:t>
            </a:r>
            <a:br>
              <a:rPr lang="en-US"/>
            </a:br>
            <a:br>
              <a:rPr lang="en-US"/>
            </a:br>
            <a:endParaRPr lang="en-US"/>
          </a:p>
        </p:txBody>
      </p:sp>
      <p:sp>
        <p:nvSpPr>
          <p:cNvPr id="3" name="Content Placeholder 2">
            <a:extLst>
              <a:ext uri="{FF2B5EF4-FFF2-40B4-BE49-F238E27FC236}">
                <a16:creationId xmlns:a16="http://schemas.microsoft.com/office/drawing/2014/main" id="{71A1CBCB-2951-076C-4CAB-1BC00C3F17D8}"/>
              </a:ext>
            </a:extLst>
          </p:cNvPr>
          <p:cNvSpPr>
            <a:spLocks noGrp="1"/>
          </p:cNvSpPr>
          <p:nvPr>
            <p:ph sz="quarter" idx="12"/>
          </p:nvPr>
        </p:nvSpPr>
        <p:spPr>
          <a:xfrm>
            <a:off x="286244" y="2113080"/>
            <a:ext cx="4620053" cy="4294009"/>
          </a:xfrm>
        </p:spPr>
        <p:txBody>
          <a:bodyPr anchor="t" anchorCtr="0">
            <a:normAutofit/>
          </a:bodyPr>
          <a:lstStyle/>
          <a:p>
            <a:pPr lvl="1" indent="-347345"/>
            <a:endParaRPr lang="en-US" b="1">
              <a:ea typeface="Batang"/>
            </a:endParaRPr>
          </a:p>
          <a:p>
            <a:pPr lvl="1" indent="-347345"/>
            <a:r>
              <a:rPr lang="en-US" sz="1700" b="1"/>
              <a:t>Family members having input on placement vs not being the actual one to offer help</a:t>
            </a:r>
            <a:endParaRPr lang="en-US" sz="1700">
              <a:solidFill>
                <a:srgbClr val="000000"/>
              </a:solidFill>
            </a:endParaRPr>
          </a:p>
          <a:p>
            <a:pPr lvl="1" indent="-347345"/>
            <a:endParaRPr lang="en-US" sz="1700" b="1"/>
          </a:p>
          <a:p>
            <a:pPr lvl="1" indent="-347345"/>
            <a:r>
              <a:rPr lang="en-US" b="1"/>
              <a:t>Caregiver guilt, burnout, “not good enough”, judgmental/ micro management of staff</a:t>
            </a:r>
            <a:endParaRPr lang="en-US">
              <a:solidFill>
                <a:srgbClr val="404040"/>
              </a:solidFill>
              <a:ea typeface="Batang"/>
            </a:endParaRPr>
          </a:p>
          <a:p>
            <a:pPr lvl="1" indent="-347345"/>
            <a:endParaRPr lang="en-US" b="1"/>
          </a:p>
          <a:p>
            <a:pPr lvl="1" indent="-347345"/>
            <a:r>
              <a:rPr lang="en-US" b="1"/>
              <a:t>Finding a facility that you are willing to trust</a:t>
            </a:r>
            <a:endParaRPr lang="en-US" b="1">
              <a:ea typeface="Batang"/>
            </a:endParaRPr>
          </a:p>
          <a:p>
            <a:endParaRPr lang="en-US"/>
          </a:p>
        </p:txBody>
      </p:sp>
      <p:sp>
        <p:nvSpPr>
          <p:cNvPr id="2" name="Slide Number Placeholder 1">
            <a:extLst>
              <a:ext uri="{FF2B5EF4-FFF2-40B4-BE49-F238E27FC236}">
                <a16:creationId xmlns:a16="http://schemas.microsoft.com/office/drawing/2014/main" id="{9B775CAD-60B4-E2CC-3451-3AB56951D128}"/>
              </a:ext>
            </a:extLst>
          </p:cNvPr>
          <p:cNvSpPr>
            <a:spLocks noGrp="1"/>
          </p:cNvSpPr>
          <p:nvPr>
            <p:ph type="sldNum" sz="quarter" idx="10"/>
          </p:nvPr>
        </p:nvSpPr>
        <p:spPr>
          <a:xfrm>
            <a:off x="11734800" y="6400800"/>
            <a:ext cx="457200" cy="457200"/>
          </a:xfrm>
        </p:spPr>
        <p:txBody>
          <a:bodyPr/>
          <a:lstStyle/>
          <a:p>
            <a:fld id="{19B51A1E-902D-48AF-9020-955120F399B6}" type="slidenum">
              <a:rPr lang="en-US" smtClean="0"/>
              <a:pPr/>
              <a:t>5</a:t>
            </a:fld>
            <a:endParaRPr lang="en-US"/>
          </a:p>
        </p:txBody>
      </p:sp>
      <p:pic>
        <p:nvPicPr>
          <p:cNvPr id="8" name="Picture 7">
            <a:extLst>
              <a:ext uri="{FF2B5EF4-FFF2-40B4-BE49-F238E27FC236}">
                <a16:creationId xmlns:a16="http://schemas.microsoft.com/office/drawing/2014/main" id="{BD4D9F94-050B-D9F8-A7EE-4035DAE65C23}"/>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7854054" y="1738037"/>
            <a:ext cx="3276062" cy="2185944"/>
          </a:xfrm>
          <a:prstGeom prst="rect">
            <a:avLst/>
          </a:prstGeom>
        </p:spPr>
      </p:pic>
      <p:pic>
        <p:nvPicPr>
          <p:cNvPr id="11" name="Picture 10">
            <a:extLst>
              <a:ext uri="{FF2B5EF4-FFF2-40B4-BE49-F238E27FC236}">
                <a16:creationId xmlns:a16="http://schemas.microsoft.com/office/drawing/2014/main" id="{2F1EA58D-6860-6250-777B-8C0A24162DC5}"/>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5207164" y="4120011"/>
            <a:ext cx="3608030" cy="2398776"/>
          </a:xfrm>
          <a:prstGeom prst="rect">
            <a:avLst/>
          </a:prstGeom>
        </p:spPr>
      </p:pic>
    </p:spTree>
    <p:extLst>
      <p:ext uri="{BB962C8B-B14F-4D97-AF65-F5344CB8AC3E}">
        <p14:creationId xmlns:p14="http://schemas.microsoft.com/office/powerpoint/2010/main" val="31103538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48DF0-7084-7BF8-351B-40A6ECDD02AF}"/>
              </a:ext>
            </a:extLst>
          </p:cNvPr>
          <p:cNvSpPr>
            <a:spLocks noGrp="1"/>
          </p:cNvSpPr>
          <p:nvPr>
            <p:ph type="title"/>
          </p:nvPr>
        </p:nvSpPr>
        <p:spPr>
          <a:xfrm>
            <a:off x="2939846" y="514915"/>
            <a:ext cx="7010400" cy="1087743"/>
          </a:xfrm>
        </p:spPr>
        <p:txBody>
          <a:bodyPr/>
          <a:lstStyle/>
          <a:p>
            <a:r>
              <a:rPr lang="en-US"/>
              <a:t>How Do We Deal?</a:t>
            </a:r>
          </a:p>
        </p:txBody>
      </p:sp>
      <p:sp>
        <p:nvSpPr>
          <p:cNvPr id="6" name="TextBox 5">
            <a:extLst>
              <a:ext uri="{FF2B5EF4-FFF2-40B4-BE49-F238E27FC236}">
                <a16:creationId xmlns:a16="http://schemas.microsoft.com/office/drawing/2014/main" id="{7E4CFC58-A7DC-97C3-2C5B-33E445A6BAC6}"/>
              </a:ext>
            </a:extLst>
          </p:cNvPr>
          <p:cNvSpPr txBox="1"/>
          <p:nvPr/>
        </p:nvSpPr>
        <p:spPr>
          <a:xfrm>
            <a:off x="1052053" y="1058786"/>
            <a:ext cx="8898193" cy="5078313"/>
          </a:xfrm>
          <a:prstGeom prst="rect">
            <a:avLst/>
          </a:prstGeom>
          <a:noFill/>
        </p:spPr>
        <p:txBody>
          <a:bodyPr wrap="square" rtlCol="0">
            <a:spAutoFit/>
          </a:bodyPr>
          <a:lstStyle/>
          <a:p>
            <a:r>
              <a:rPr lang="en-US"/>
              <a:t> </a:t>
            </a:r>
          </a:p>
          <a:p>
            <a:pPr marL="285750" indent="-285750">
              <a:buFont typeface="Arial" panose="020B0604020202020204" pitchFamily="34" charset="0"/>
              <a:buChar char="•"/>
            </a:pPr>
            <a:r>
              <a:rPr lang="en-US" sz="2400" b="1">
                <a:solidFill>
                  <a:schemeClr val="accent3">
                    <a:lumMod val="60000"/>
                    <a:lumOff val="40000"/>
                  </a:schemeClr>
                </a:solidFill>
              </a:rPr>
              <a:t>Educating on how family can now be just family and not be a caregiver</a:t>
            </a:r>
          </a:p>
          <a:p>
            <a:endParaRPr lang="en-US" sz="2400" b="1">
              <a:solidFill>
                <a:schemeClr val="accent3">
                  <a:lumMod val="60000"/>
                  <a:lumOff val="40000"/>
                </a:schemeClr>
              </a:solidFill>
            </a:endParaRPr>
          </a:p>
          <a:p>
            <a:pPr marL="285750" indent="-285750">
              <a:buFont typeface="Arial" panose="020B0604020202020204" pitchFamily="34" charset="0"/>
              <a:buChar char="•"/>
            </a:pPr>
            <a:r>
              <a:rPr lang="en-US" sz="2400" b="1">
                <a:solidFill>
                  <a:schemeClr val="accent3">
                    <a:lumMod val="60000"/>
                    <a:lumOff val="40000"/>
                  </a:schemeClr>
                </a:solidFill>
              </a:rPr>
              <a:t>Validate no care is going to be as good as they provide/ not a replacement</a:t>
            </a:r>
          </a:p>
          <a:p>
            <a:endParaRPr lang="en-US" sz="2400" b="1">
              <a:solidFill>
                <a:schemeClr val="accent3">
                  <a:lumMod val="60000"/>
                  <a:lumOff val="40000"/>
                </a:schemeClr>
              </a:solidFill>
            </a:endParaRPr>
          </a:p>
          <a:p>
            <a:pPr marL="285750" indent="-285750">
              <a:buFont typeface="Arial" panose="020B0604020202020204" pitchFamily="34" charset="0"/>
              <a:buChar char="•"/>
            </a:pPr>
            <a:r>
              <a:rPr lang="en-US" sz="2400" b="1">
                <a:solidFill>
                  <a:schemeClr val="accent3">
                    <a:lumMod val="60000"/>
                    <a:lumOff val="40000"/>
                  </a:schemeClr>
                </a:solidFill>
              </a:rPr>
              <a:t>We are supplementing care. </a:t>
            </a:r>
          </a:p>
          <a:p>
            <a:endParaRPr lang="en-US" sz="2400" b="1">
              <a:solidFill>
                <a:schemeClr val="accent3">
                  <a:lumMod val="60000"/>
                  <a:lumOff val="40000"/>
                </a:schemeClr>
              </a:solidFill>
            </a:endParaRPr>
          </a:p>
          <a:p>
            <a:pPr marL="285750" indent="-285750">
              <a:buFont typeface="Arial" panose="020B0604020202020204" pitchFamily="34" charset="0"/>
              <a:buChar char="•"/>
            </a:pPr>
            <a:r>
              <a:rPr lang="en-US" sz="2400" b="1">
                <a:solidFill>
                  <a:schemeClr val="accent3">
                    <a:lumMod val="60000"/>
                    <a:lumOff val="40000"/>
                  </a:schemeClr>
                </a:solidFill>
              </a:rPr>
              <a:t>Medicare.gov with star ratings, encourage to tour, provide non bias info</a:t>
            </a:r>
          </a:p>
          <a:p>
            <a:endParaRPr lang="en-US" sz="2400" b="1">
              <a:solidFill>
                <a:schemeClr val="accent3">
                  <a:lumMod val="60000"/>
                  <a:lumOff val="40000"/>
                </a:schemeClr>
              </a:solidFill>
            </a:endParaRPr>
          </a:p>
          <a:p>
            <a:pPr marL="285750" indent="-285750">
              <a:buFont typeface="Arial" panose="020B0604020202020204" pitchFamily="34" charset="0"/>
              <a:buChar char="•"/>
            </a:pPr>
            <a:r>
              <a:rPr lang="en-US" sz="2400" b="1">
                <a:solidFill>
                  <a:schemeClr val="accent3">
                    <a:lumMod val="60000"/>
                    <a:lumOff val="40000"/>
                  </a:schemeClr>
                </a:solidFill>
              </a:rPr>
              <a:t>Try out respite as a trial run? </a:t>
            </a:r>
          </a:p>
          <a:p>
            <a:pPr marL="285750" indent="-285750">
              <a:buFont typeface="Arial" panose="020B0604020202020204" pitchFamily="34" charset="0"/>
              <a:buChar char="•"/>
            </a:pPr>
            <a:endParaRPr lang="en-US"/>
          </a:p>
        </p:txBody>
      </p:sp>
    </p:spTree>
    <p:extLst>
      <p:ext uri="{BB962C8B-B14F-4D97-AF65-F5344CB8AC3E}">
        <p14:creationId xmlns:p14="http://schemas.microsoft.com/office/powerpoint/2010/main" val="39019383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24F4A17-E5E3-3BBB-506A-67A82AC57277}"/>
              </a:ext>
            </a:extLst>
          </p:cNvPr>
          <p:cNvSpPr>
            <a:spLocks noGrp="1"/>
          </p:cNvSpPr>
          <p:nvPr>
            <p:ph type="title"/>
          </p:nvPr>
        </p:nvSpPr>
        <p:spPr>
          <a:xfrm>
            <a:off x="768096" y="996696"/>
            <a:ext cx="10652760" cy="914400"/>
          </a:xfrm>
        </p:spPr>
        <p:txBody>
          <a:bodyPr/>
          <a:lstStyle/>
          <a:p>
            <a:r>
              <a:rPr lang="en-US"/>
              <a:t>Inability to eat or drink at End of Life; Medication management</a:t>
            </a:r>
            <a:br>
              <a:rPr lang="en-US"/>
            </a:br>
            <a:endParaRPr lang="en-US"/>
          </a:p>
        </p:txBody>
      </p:sp>
      <p:sp>
        <p:nvSpPr>
          <p:cNvPr id="3" name="Content Placeholder 2">
            <a:extLst>
              <a:ext uri="{FF2B5EF4-FFF2-40B4-BE49-F238E27FC236}">
                <a16:creationId xmlns:a16="http://schemas.microsoft.com/office/drawing/2014/main" id="{9E11D155-25E1-8B68-CB50-937B45BF4B27}"/>
              </a:ext>
            </a:extLst>
          </p:cNvPr>
          <p:cNvSpPr>
            <a:spLocks noGrp="1"/>
          </p:cNvSpPr>
          <p:nvPr>
            <p:ph sz="quarter" idx="12"/>
          </p:nvPr>
        </p:nvSpPr>
        <p:spPr>
          <a:xfrm>
            <a:off x="6735096" y="2566219"/>
            <a:ext cx="4537587" cy="2491298"/>
          </a:xfrm>
        </p:spPr>
        <p:txBody>
          <a:bodyPr/>
          <a:lstStyle/>
          <a:p>
            <a:r>
              <a:rPr lang="en-US"/>
              <a:t>End of Life Education</a:t>
            </a:r>
          </a:p>
          <a:p>
            <a:r>
              <a:rPr lang="en-US"/>
              <a:t>Supporting Dignity</a:t>
            </a:r>
          </a:p>
          <a:p>
            <a:r>
              <a:rPr lang="en-US"/>
              <a:t>Normalizing/Reframe</a:t>
            </a:r>
          </a:p>
          <a:p>
            <a:r>
              <a:rPr lang="en-US"/>
              <a:t>Risks vs Benefit</a:t>
            </a:r>
          </a:p>
          <a:p>
            <a:r>
              <a:rPr lang="en-US"/>
              <a:t>Multiple family members and opinions</a:t>
            </a:r>
          </a:p>
        </p:txBody>
      </p:sp>
      <p:sp>
        <p:nvSpPr>
          <p:cNvPr id="2" name="Slide Number Placeholder 1">
            <a:extLst>
              <a:ext uri="{FF2B5EF4-FFF2-40B4-BE49-F238E27FC236}">
                <a16:creationId xmlns:a16="http://schemas.microsoft.com/office/drawing/2014/main" id="{32DD2FEE-CF47-A509-59FE-1CBDAAF01883}"/>
              </a:ext>
            </a:extLst>
          </p:cNvPr>
          <p:cNvSpPr>
            <a:spLocks noGrp="1"/>
          </p:cNvSpPr>
          <p:nvPr>
            <p:ph type="sldNum" sz="quarter" idx="10"/>
          </p:nvPr>
        </p:nvSpPr>
        <p:spPr>
          <a:xfrm>
            <a:off x="11734800" y="6400800"/>
            <a:ext cx="457200" cy="457200"/>
          </a:xfrm>
        </p:spPr>
        <p:txBody>
          <a:bodyPr/>
          <a:lstStyle/>
          <a:p>
            <a:fld id="{19B51A1E-902D-48AF-9020-955120F399B6}" type="slidenum">
              <a:rPr lang="en-US" smtClean="0"/>
              <a:pPr/>
              <a:t>7</a:t>
            </a:fld>
            <a:endParaRPr lang="en-US"/>
          </a:p>
        </p:txBody>
      </p:sp>
      <p:pic>
        <p:nvPicPr>
          <p:cNvPr id="11" name="Picture Placeholder 10">
            <a:extLst>
              <a:ext uri="{FF2B5EF4-FFF2-40B4-BE49-F238E27FC236}">
                <a16:creationId xmlns:a16="http://schemas.microsoft.com/office/drawing/2014/main" id="{B5C14BF2-688D-B8AD-C350-0609A891BC5F}"/>
              </a:ext>
            </a:extLst>
          </p:cNvPr>
          <p:cNvPicPr>
            <a:picLocks noGrp="1" noChangeAspect="1"/>
          </p:cNvPicPr>
          <p:nvPr>
            <p:ph type="pic" sz="quarter" idx="13"/>
          </p:nvPr>
        </p:nvPicPr>
        <p:blipFill>
          <a:blip r:embed="rId3">
            <a:extLst>
              <a:ext uri="{837473B0-CC2E-450A-ABE3-18F120FF3D39}">
                <a1611:picAttrSrcUrl xmlns:a1611="http://schemas.microsoft.com/office/drawing/2016/11/main" r:id="rId4"/>
              </a:ext>
            </a:extLst>
          </a:blip>
          <a:srcRect l="9921" r="9921"/>
          <a:stretch>
            <a:fillRect/>
          </a:stretch>
        </p:blipFill>
        <p:spPr/>
      </p:pic>
    </p:spTree>
    <p:extLst>
      <p:ext uri="{BB962C8B-B14F-4D97-AF65-F5344CB8AC3E}">
        <p14:creationId xmlns:p14="http://schemas.microsoft.com/office/powerpoint/2010/main" val="26611745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89F45-CF3D-B68C-C3EA-7731220AFB41}"/>
              </a:ext>
            </a:extLst>
          </p:cNvPr>
          <p:cNvSpPr>
            <a:spLocks noGrp="1"/>
          </p:cNvSpPr>
          <p:nvPr>
            <p:ph type="title"/>
          </p:nvPr>
        </p:nvSpPr>
        <p:spPr>
          <a:xfrm>
            <a:off x="768096" y="996696"/>
            <a:ext cx="10204704" cy="1068078"/>
          </a:xfrm>
        </p:spPr>
        <p:txBody>
          <a:bodyPr/>
          <a:lstStyle/>
          <a:p>
            <a:pPr algn="ctr"/>
            <a:r>
              <a:rPr lang="en-US"/>
              <a:t>How Do We Deal?</a:t>
            </a:r>
            <a:br>
              <a:rPr lang="en-US"/>
            </a:br>
            <a:br>
              <a:rPr lang="en-US"/>
            </a:br>
            <a:endParaRPr lang="en-US"/>
          </a:p>
        </p:txBody>
      </p:sp>
      <p:sp>
        <p:nvSpPr>
          <p:cNvPr id="3" name="Text Placeholder 2">
            <a:extLst>
              <a:ext uri="{FF2B5EF4-FFF2-40B4-BE49-F238E27FC236}">
                <a16:creationId xmlns:a16="http://schemas.microsoft.com/office/drawing/2014/main" id="{80CD350A-0DB6-B9EE-659D-765F2DA470DD}"/>
              </a:ext>
            </a:extLst>
          </p:cNvPr>
          <p:cNvSpPr>
            <a:spLocks noGrp="1"/>
          </p:cNvSpPr>
          <p:nvPr>
            <p:ph type="body" sz="quarter" idx="10"/>
          </p:nvPr>
        </p:nvSpPr>
        <p:spPr>
          <a:xfrm>
            <a:off x="698090" y="1809135"/>
            <a:ext cx="10768486" cy="4280769"/>
          </a:xfrm>
        </p:spPr>
        <p:txBody>
          <a:bodyPr/>
          <a:lstStyle/>
          <a:p>
            <a:pPr marL="285750" indent="-285750">
              <a:buFont typeface="Arial" panose="020B0604020202020204" pitchFamily="34" charset="0"/>
              <a:buChar char="•"/>
            </a:pPr>
            <a:r>
              <a:rPr lang="en-US"/>
              <a:t>Make a referral for hospice 101 education; the nursing home SW can sit in meeting to support family</a:t>
            </a:r>
          </a:p>
          <a:p>
            <a:pPr marL="285750" indent="-285750">
              <a:buFont typeface="Arial" panose="020B0604020202020204" pitchFamily="34" charset="0"/>
              <a:buChar char="•"/>
            </a:pPr>
            <a:r>
              <a:rPr lang="en-US" err="1"/>
              <a:t>Inservices</a:t>
            </a:r>
            <a:r>
              <a:rPr lang="en-US"/>
              <a:t> for all staff at facility on hospice/ end of life</a:t>
            </a:r>
          </a:p>
          <a:p>
            <a:pPr marL="285750" indent="-285750">
              <a:buFont typeface="Arial" panose="020B0604020202020204" pitchFamily="34" charset="0"/>
              <a:buChar char="•"/>
            </a:pPr>
            <a:r>
              <a:rPr lang="en-US"/>
              <a:t>Effective clear communication between facility staff and families especially with medication changes and how that may look with end of life care</a:t>
            </a:r>
          </a:p>
          <a:p>
            <a:pPr marL="285750" indent="-285750">
              <a:buFont typeface="Arial" panose="020B0604020202020204" pitchFamily="34" charset="0"/>
              <a:buChar char="•"/>
            </a:pPr>
            <a:r>
              <a:rPr lang="en-US"/>
              <a:t>Advocating for patients wishes ( </a:t>
            </a:r>
            <a:r>
              <a:rPr lang="en-US" err="1"/>
              <a:t>i.e</a:t>
            </a:r>
            <a:r>
              <a:rPr lang="en-US"/>
              <a:t> not hungry or lack of intake)</a:t>
            </a:r>
          </a:p>
          <a:p>
            <a:pPr marL="285750" indent="-285750">
              <a:buFont typeface="Arial" panose="020B0604020202020204" pitchFamily="34" charset="0"/>
              <a:buChar char="•"/>
            </a:pPr>
            <a:endParaRPr lang="en-US"/>
          </a:p>
          <a:p>
            <a:pPr marL="285750" indent="-285750">
              <a:buFont typeface="Arial" panose="020B0604020202020204" pitchFamily="34" charset="0"/>
              <a:buChar char="•"/>
            </a:pPr>
            <a:endParaRPr lang="en-US"/>
          </a:p>
          <a:p>
            <a:pPr marL="285750" indent="-285750">
              <a:buFont typeface="Arial" panose="020B0604020202020204" pitchFamily="34" charset="0"/>
              <a:buChar char="•"/>
            </a:pPr>
            <a:endParaRPr lang="en-US"/>
          </a:p>
          <a:p>
            <a:pPr marL="285750" indent="-285750">
              <a:buFont typeface="Arial" panose="020B0604020202020204" pitchFamily="34" charset="0"/>
              <a:buChar char="•"/>
            </a:pPr>
            <a:endParaRPr lang="en-US"/>
          </a:p>
          <a:p>
            <a:pPr marL="285750" indent="-285750">
              <a:buFont typeface="Arial" panose="020B0604020202020204" pitchFamily="34" charset="0"/>
              <a:buChar char="•"/>
            </a:pPr>
            <a:endParaRPr lang="en-US"/>
          </a:p>
          <a:p>
            <a:pPr marL="285750" indent="-285750">
              <a:buFont typeface="Arial" panose="020B0604020202020204" pitchFamily="34" charset="0"/>
              <a:buChar char="•"/>
            </a:pPr>
            <a:endParaRPr lang="en-US"/>
          </a:p>
        </p:txBody>
      </p:sp>
    </p:spTree>
    <p:extLst>
      <p:ext uri="{BB962C8B-B14F-4D97-AF65-F5344CB8AC3E}">
        <p14:creationId xmlns:p14="http://schemas.microsoft.com/office/powerpoint/2010/main" val="42112986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FC7F6E0-EEF5-DF18-032D-5675E3E4163B}"/>
              </a:ext>
            </a:extLst>
          </p:cNvPr>
          <p:cNvSpPr>
            <a:spLocks noGrp="1"/>
          </p:cNvSpPr>
          <p:nvPr>
            <p:ph type="title"/>
          </p:nvPr>
        </p:nvSpPr>
        <p:spPr>
          <a:xfrm>
            <a:off x="768096" y="996696"/>
            <a:ext cx="10652760" cy="914400"/>
          </a:xfrm>
        </p:spPr>
        <p:txBody>
          <a:bodyPr/>
          <a:lstStyle/>
          <a:p>
            <a:r>
              <a:rPr lang="en-US"/>
              <a:t>Therapy in SNF/ Transitioning to New Baselines</a:t>
            </a:r>
            <a:br>
              <a:rPr lang="en-US"/>
            </a:br>
            <a:endParaRPr lang="en-US"/>
          </a:p>
        </p:txBody>
      </p:sp>
      <p:pic>
        <p:nvPicPr>
          <p:cNvPr id="7" name="Content Placeholder 6">
            <a:extLst>
              <a:ext uri="{FF2B5EF4-FFF2-40B4-BE49-F238E27FC236}">
                <a16:creationId xmlns:a16="http://schemas.microsoft.com/office/drawing/2014/main" id="{83639230-A91B-F6DD-790D-2C5478228795}"/>
              </a:ext>
            </a:extLst>
          </p:cNvPr>
          <p:cNvPicPr>
            <a:picLocks noGrp="1" noChangeAspect="1"/>
          </p:cNvPicPr>
          <p:nvPr>
            <p:ph sz="quarter" idx="13"/>
          </p:nvPr>
        </p:nvPicPr>
        <p:blipFill>
          <a:blip r:embed="rId3">
            <a:extLst>
              <a:ext uri="{837473B0-CC2E-450A-ABE3-18F120FF3D39}">
                <a1611:picAttrSrcUrl xmlns:a1611="http://schemas.microsoft.com/office/drawing/2016/11/main" r:id="rId4"/>
              </a:ext>
            </a:extLst>
          </a:blip>
          <a:stretch>
            <a:fillRect/>
          </a:stretch>
        </p:blipFill>
        <p:spPr>
          <a:xfrm>
            <a:off x="842169" y="2324100"/>
            <a:ext cx="4762500" cy="3571875"/>
          </a:xfrm>
        </p:spPr>
      </p:pic>
      <p:sp>
        <p:nvSpPr>
          <p:cNvPr id="3" name="Content Placeholder 2">
            <a:extLst>
              <a:ext uri="{FF2B5EF4-FFF2-40B4-BE49-F238E27FC236}">
                <a16:creationId xmlns:a16="http://schemas.microsoft.com/office/drawing/2014/main" id="{0C84F0D7-D28A-591C-9599-2D7138FCEFD3}"/>
              </a:ext>
            </a:extLst>
          </p:cNvPr>
          <p:cNvSpPr>
            <a:spLocks noGrp="1"/>
          </p:cNvSpPr>
          <p:nvPr>
            <p:ph sz="quarter" idx="12"/>
          </p:nvPr>
        </p:nvSpPr>
        <p:spPr>
          <a:xfrm>
            <a:off x="6519672" y="2130552"/>
            <a:ext cx="4910328" cy="3959352"/>
          </a:xfrm>
        </p:spPr>
        <p:txBody>
          <a:bodyPr/>
          <a:lstStyle/>
          <a:p>
            <a:endParaRPr lang="en-US"/>
          </a:p>
          <a:p>
            <a:pPr marL="347345" indent="-347345"/>
            <a:r>
              <a:rPr lang="en-US" dirty="0">
                <a:ea typeface="Batang"/>
              </a:rPr>
              <a:t>Placement at facility for LTC vs taking pt home </a:t>
            </a:r>
            <a:endParaRPr lang="en-US" dirty="0">
              <a:solidFill>
                <a:srgbClr val="000000"/>
              </a:solidFill>
              <a:ea typeface="Batang"/>
            </a:endParaRPr>
          </a:p>
          <a:p>
            <a:pPr marL="347345" indent="-347345"/>
            <a:r>
              <a:rPr lang="en-US" dirty="0">
                <a:ea typeface="Batang"/>
              </a:rPr>
              <a:t>Difficult conversations about Med A days coming to an end</a:t>
            </a:r>
            <a:endParaRPr lang="en-US" dirty="0">
              <a:solidFill>
                <a:srgbClr val="000000"/>
              </a:solidFill>
              <a:ea typeface="Batang"/>
            </a:endParaRPr>
          </a:p>
          <a:p>
            <a:pPr marL="347345" indent="-347345"/>
            <a:r>
              <a:rPr lang="en-US" dirty="0">
                <a:ea typeface="Batang"/>
              </a:rPr>
              <a:t>Family in Denial about new baselines/ unrealistic expectations</a:t>
            </a:r>
            <a:endParaRPr lang="en-US" dirty="0">
              <a:solidFill>
                <a:srgbClr val="000000"/>
              </a:solidFill>
              <a:ea typeface="Batang"/>
            </a:endParaRPr>
          </a:p>
          <a:p>
            <a:pPr marL="347345" indent="-347345"/>
            <a:endParaRPr lang="en-US" dirty="0">
              <a:ea typeface="Batang"/>
            </a:endParaRPr>
          </a:p>
          <a:p>
            <a:endParaRPr lang="en-US"/>
          </a:p>
        </p:txBody>
      </p:sp>
      <p:sp>
        <p:nvSpPr>
          <p:cNvPr id="2" name="Slide Number Placeholder 1">
            <a:extLst>
              <a:ext uri="{FF2B5EF4-FFF2-40B4-BE49-F238E27FC236}">
                <a16:creationId xmlns:a16="http://schemas.microsoft.com/office/drawing/2014/main" id="{01545BCC-4C94-3446-15B2-D4D6FF9B0A71}"/>
              </a:ext>
            </a:extLst>
          </p:cNvPr>
          <p:cNvSpPr>
            <a:spLocks noGrp="1"/>
          </p:cNvSpPr>
          <p:nvPr>
            <p:ph type="sldNum" sz="quarter" idx="10"/>
          </p:nvPr>
        </p:nvSpPr>
        <p:spPr>
          <a:xfrm>
            <a:off x="11734800" y="6400800"/>
            <a:ext cx="457200" cy="457200"/>
          </a:xfrm>
        </p:spPr>
        <p:txBody>
          <a:bodyPr/>
          <a:lstStyle/>
          <a:p>
            <a:fld id="{19B51A1E-902D-48AF-9020-955120F399B6}" type="slidenum">
              <a:rPr lang="en-US" smtClean="0"/>
              <a:pPr/>
              <a:t>9</a:t>
            </a:fld>
            <a:endParaRPr lang="en-US"/>
          </a:p>
        </p:txBody>
      </p:sp>
    </p:spTree>
    <p:extLst>
      <p:ext uri="{BB962C8B-B14F-4D97-AF65-F5344CB8AC3E}">
        <p14:creationId xmlns:p14="http://schemas.microsoft.com/office/powerpoint/2010/main" val="25857353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32663-FB4B-A708-1418-A65FD451C231}"/>
              </a:ext>
            </a:extLst>
          </p:cNvPr>
          <p:cNvSpPr>
            <a:spLocks noGrp="1"/>
          </p:cNvSpPr>
          <p:nvPr>
            <p:ph type="title"/>
          </p:nvPr>
        </p:nvSpPr>
        <p:spPr>
          <a:xfrm>
            <a:off x="2240782" y="685197"/>
            <a:ext cx="7932571" cy="1163700"/>
          </a:xfrm>
        </p:spPr>
        <p:txBody>
          <a:bodyPr/>
          <a:lstStyle/>
          <a:p>
            <a:r>
              <a:rPr lang="en-US"/>
              <a:t>  How Do We Deal?</a:t>
            </a:r>
          </a:p>
        </p:txBody>
      </p:sp>
      <p:sp>
        <p:nvSpPr>
          <p:cNvPr id="6" name="TextBox 5">
            <a:extLst>
              <a:ext uri="{FF2B5EF4-FFF2-40B4-BE49-F238E27FC236}">
                <a16:creationId xmlns:a16="http://schemas.microsoft.com/office/drawing/2014/main" id="{EDE47006-E7AA-9D98-B106-C99C9540FF7E}"/>
              </a:ext>
            </a:extLst>
          </p:cNvPr>
          <p:cNvSpPr txBox="1"/>
          <p:nvPr/>
        </p:nvSpPr>
        <p:spPr>
          <a:xfrm>
            <a:off x="835742" y="1848897"/>
            <a:ext cx="10048568" cy="2585323"/>
          </a:xfrm>
          <a:prstGeom prst="rect">
            <a:avLst/>
          </a:prstGeom>
          <a:noFill/>
        </p:spPr>
        <p:txBody>
          <a:bodyPr wrap="square" rtlCol="0">
            <a:spAutoFit/>
          </a:bodyPr>
          <a:lstStyle/>
          <a:p>
            <a:pPr marL="285750" indent="-285750">
              <a:buFont typeface="Arial" panose="020B0604020202020204" pitchFamily="34" charset="0"/>
              <a:buChar char="•"/>
            </a:pPr>
            <a:r>
              <a:rPr lang="en-US">
                <a:solidFill>
                  <a:schemeClr val="bg1"/>
                </a:solidFill>
              </a:rPr>
              <a:t>Being compassionate</a:t>
            </a:r>
          </a:p>
          <a:p>
            <a:pPr marL="285750" indent="-285750">
              <a:buFont typeface="Arial" panose="020B0604020202020204" pitchFamily="34" charset="0"/>
              <a:buChar char="•"/>
            </a:pPr>
            <a:r>
              <a:rPr lang="en-US">
                <a:solidFill>
                  <a:schemeClr val="bg1"/>
                </a:solidFill>
              </a:rPr>
              <a:t>Meeting families where they are at</a:t>
            </a:r>
          </a:p>
          <a:p>
            <a:pPr marL="285750" indent="-285750">
              <a:buFont typeface="Arial" panose="020B0604020202020204" pitchFamily="34" charset="0"/>
              <a:buChar char="•"/>
            </a:pPr>
            <a:r>
              <a:rPr lang="en-US">
                <a:solidFill>
                  <a:schemeClr val="bg1"/>
                </a:solidFill>
              </a:rPr>
              <a:t>Understanding and explaining patient new baseline</a:t>
            </a:r>
          </a:p>
          <a:p>
            <a:pPr marL="285750" indent="-285750">
              <a:buFont typeface="Arial" panose="020B0604020202020204" pitchFamily="34" charset="0"/>
              <a:buChar char="•"/>
            </a:pPr>
            <a:r>
              <a:rPr lang="en-US">
                <a:solidFill>
                  <a:schemeClr val="bg1"/>
                </a:solidFill>
              </a:rPr>
              <a:t>Encouraging and supporting  the patient to make there wishes known </a:t>
            </a:r>
          </a:p>
          <a:p>
            <a:pPr marL="285750" indent="-285750">
              <a:buFont typeface="Arial" panose="020B0604020202020204" pitchFamily="34" charset="0"/>
              <a:buChar char="•"/>
            </a:pPr>
            <a:r>
              <a:rPr lang="en-US">
                <a:solidFill>
                  <a:schemeClr val="bg1"/>
                </a:solidFill>
              </a:rPr>
              <a:t>Making sure plan of care meetings are happening in a timely manner</a:t>
            </a:r>
          </a:p>
          <a:p>
            <a:pPr marL="285750" indent="-285750">
              <a:buFont typeface="Arial" panose="020B0604020202020204" pitchFamily="34" charset="0"/>
              <a:buChar char="•"/>
            </a:pPr>
            <a:r>
              <a:rPr lang="en-US">
                <a:solidFill>
                  <a:schemeClr val="bg1"/>
                </a:solidFill>
              </a:rPr>
              <a:t>Good communication between therapy and admin dept/ lessening shock value to patient family</a:t>
            </a:r>
          </a:p>
          <a:p>
            <a:endParaRPr lang="en-US">
              <a:solidFill>
                <a:schemeClr val="bg1"/>
              </a:solidFill>
            </a:endParaRPr>
          </a:p>
          <a:p>
            <a:endParaRPr lang="en-US"/>
          </a:p>
        </p:txBody>
      </p:sp>
    </p:spTree>
    <p:extLst>
      <p:ext uri="{BB962C8B-B14F-4D97-AF65-F5344CB8AC3E}">
        <p14:creationId xmlns:p14="http://schemas.microsoft.com/office/powerpoint/2010/main" val="14260482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288F86E-044B-A8DC-720C-DF4B111A9946}"/>
              </a:ext>
            </a:extLst>
          </p:cNvPr>
          <p:cNvSpPr>
            <a:spLocks noGrp="1"/>
          </p:cNvSpPr>
          <p:nvPr>
            <p:ph type="title"/>
          </p:nvPr>
        </p:nvSpPr>
        <p:spPr>
          <a:xfrm>
            <a:off x="768096" y="996696"/>
            <a:ext cx="10652760" cy="914400"/>
          </a:xfrm>
        </p:spPr>
        <p:txBody>
          <a:bodyPr/>
          <a:lstStyle/>
          <a:p>
            <a:r>
              <a:rPr lang="en-US"/>
              <a:t>Financial Burdens related to facility placement vs in home care</a:t>
            </a:r>
            <a:br>
              <a:rPr lang="en-US"/>
            </a:br>
            <a:endParaRPr lang="en-US"/>
          </a:p>
        </p:txBody>
      </p:sp>
      <p:sp>
        <p:nvSpPr>
          <p:cNvPr id="5" name="Content Placeholder 4">
            <a:extLst>
              <a:ext uri="{FF2B5EF4-FFF2-40B4-BE49-F238E27FC236}">
                <a16:creationId xmlns:a16="http://schemas.microsoft.com/office/drawing/2014/main" id="{898D7F7C-453A-03E2-6B72-A471770463E2}"/>
              </a:ext>
            </a:extLst>
          </p:cNvPr>
          <p:cNvSpPr>
            <a:spLocks noGrp="1"/>
          </p:cNvSpPr>
          <p:nvPr>
            <p:ph sz="quarter" idx="13"/>
          </p:nvPr>
        </p:nvSpPr>
        <p:spPr>
          <a:xfrm>
            <a:off x="768096" y="2130552"/>
            <a:ext cx="4206240" cy="3959352"/>
          </a:xfrm>
        </p:spPr>
        <p:txBody>
          <a:bodyPr/>
          <a:lstStyle/>
          <a:p>
            <a:r>
              <a:rPr lang="en-US"/>
              <a:t>Education on different facility options and cost</a:t>
            </a:r>
          </a:p>
          <a:p>
            <a:r>
              <a:rPr lang="en-US"/>
              <a:t>Education on cost of in home caregivers</a:t>
            </a:r>
          </a:p>
          <a:p>
            <a:r>
              <a:rPr lang="en-US"/>
              <a:t>Conflicts with family members regarding finances</a:t>
            </a:r>
          </a:p>
          <a:p>
            <a:endParaRPr lang="en-US"/>
          </a:p>
          <a:p>
            <a:r>
              <a:rPr lang="en-US"/>
              <a:t>Average rate of in home care? </a:t>
            </a:r>
          </a:p>
          <a:p>
            <a:r>
              <a:rPr lang="en-US"/>
              <a:t>Average rate of SNF placement? </a:t>
            </a:r>
          </a:p>
        </p:txBody>
      </p:sp>
      <p:sp>
        <p:nvSpPr>
          <p:cNvPr id="2" name="Slide Number Placeholder 1">
            <a:extLst>
              <a:ext uri="{FF2B5EF4-FFF2-40B4-BE49-F238E27FC236}">
                <a16:creationId xmlns:a16="http://schemas.microsoft.com/office/drawing/2014/main" id="{CDF61901-DE0D-961B-382E-62251EE7BB92}"/>
              </a:ext>
            </a:extLst>
          </p:cNvPr>
          <p:cNvSpPr>
            <a:spLocks noGrp="1"/>
          </p:cNvSpPr>
          <p:nvPr>
            <p:ph type="sldNum" sz="quarter" idx="10"/>
          </p:nvPr>
        </p:nvSpPr>
        <p:spPr>
          <a:xfrm>
            <a:off x="11734800" y="6400800"/>
            <a:ext cx="457200" cy="457200"/>
          </a:xfrm>
        </p:spPr>
        <p:txBody>
          <a:bodyPr/>
          <a:lstStyle/>
          <a:p>
            <a:fld id="{19B51A1E-902D-48AF-9020-955120F399B6}" type="slidenum">
              <a:rPr lang="en-US" smtClean="0"/>
              <a:pPr/>
              <a:t>11</a:t>
            </a:fld>
            <a:endParaRPr lang="en-US"/>
          </a:p>
        </p:txBody>
      </p:sp>
      <p:pic>
        <p:nvPicPr>
          <p:cNvPr id="9" name="Content Placeholder 8">
            <a:extLst>
              <a:ext uri="{FF2B5EF4-FFF2-40B4-BE49-F238E27FC236}">
                <a16:creationId xmlns:a16="http://schemas.microsoft.com/office/drawing/2014/main" id="{7CD6C49A-6128-B1A3-B71A-2FA5B242B560}"/>
              </a:ext>
            </a:extLst>
          </p:cNvPr>
          <p:cNvPicPr>
            <a:picLocks noGrp="1" noChangeAspect="1"/>
          </p:cNvPicPr>
          <p:nvPr>
            <p:ph sz="quarter" idx="12"/>
          </p:nvPr>
        </p:nvPicPr>
        <p:blipFill>
          <a:blip r:embed="rId3">
            <a:extLst>
              <a:ext uri="{837473B0-CC2E-450A-ABE3-18F120FF3D39}">
                <a1611:picAttrSrcUrl xmlns:a1611="http://schemas.microsoft.com/office/drawing/2016/11/main" r:id="rId4"/>
              </a:ext>
            </a:extLst>
          </a:blip>
          <a:stretch>
            <a:fillRect/>
          </a:stretch>
        </p:blipFill>
        <p:spPr>
          <a:xfrm>
            <a:off x="5534172" y="2176463"/>
            <a:ext cx="5865518" cy="3959225"/>
          </a:xfrm>
        </p:spPr>
      </p:pic>
    </p:spTree>
    <p:extLst>
      <p:ext uri="{BB962C8B-B14F-4D97-AF65-F5344CB8AC3E}">
        <p14:creationId xmlns:p14="http://schemas.microsoft.com/office/powerpoint/2010/main" val="36841762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0D77DC-EBA3-461F-C71E-1C4A0FE1B31C}"/>
              </a:ext>
            </a:extLst>
          </p:cNvPr>
          <p:cNvSpPr>
            <a:spLocks noGrp="1"/>
          </p:cNvSpPr>
          <p:nvPr>
            <p:ph type="title"/>
          </p:nvPr>
        </p:nvSpPr>
        <p:spPr>
          <a:xfrm>
            <a:off x="1592825" y="1085039"/>
            <a:ext cx="8121446" cy="1255038"/>
          </a:xfrm>
        </p:spPr>
        <p:txBody>
          <a:bodyPr/>
          <a:lstStyle/>
          <a:p>
            <a:pPr algn="ctr"/>
            <a:r>
              <a:rPr lang="en-US"/>
              <a:t>How Do We Deal? </a:t>
            </a:r>
          </a:p>
        </p:txBody>
      </p:sp>
      <p:sp>
        <p:nvSpPr>
          <p:cNvPr id="3" name="Text Placeholder 2">
            <a:extLst>
              <a:ext uri="{FF2B5EF4-FFF2-40B4-BE49-F238E27FC236}">
                <a16:creationId xmlns:a16="http://schemas.microsoft.com/office/drawing/2014/main" id="{D1425C2D-1FD5-6643-823F-207F9C466B60}"/>
              </a:ext>
            </a:extLst>
          </p:cNvPr>
          <p:cNvSpPr>
            <a:spLocks noGrp="1"/>
          </p:cNvSpPr>
          <p:nvPr>
            <p:ph type="body" sz="quarter" idx="10"/>
          </p:nvPr>
        </p:nvSpPr>
        <p:spPr>
          <a:xfrm>
            <a:off x="1101213" y="2340078"/>
            <a:ext cx="8042788" cy="3106994"/>
          </a:xfrm>
        </p:spPr>
        <p:txBody>
          <a:bodyPr/>
          <a:lstStyle/>
          <a:p>
            <a:pPr marL="285750" indent="-285750">
              <a:buFont typeface="Arial" panose="020B0604020202020204" pitchFamily="34" charset="0"/>
              <a:buChar char="•"/>
            </a:pPr>
            <a:r>
              <a:rPr lang="en-US"/>
              <a:t>Educating and Understanding Medicaid </a:t>
            </a:r>
          </a:p>
          <a:p>
            <a:pPr marL="285750" indent="-285750">
              <a:buFont typeface="Arial" panose="020B0604020202020204" pitchFamily="34" charset="0"/>
              <a:buChar char="•"/>
            </a:pPr>
            <a:r>
              <a:rPr lang="en-US"/>
              <a:t>Importance of having Financial Power of Attorney/ Living Wills</a:t>
            </a:r>
          </a:p>
          <a:p>
            <a:pPr marL="285750" indent="-285750">
              <a:buFont typeface="Arial" panose="020B0604020202020204" pitchFamily="34" charset="0"/>
              <a:buChar char="•"/>
            </a:pPr>
            <a:r>
              <a:rPr lang="en-US"/>
              <a:t>In home care expectations vs reality: lack of support, availability, limitations of care</a:t>
            </a:r>
          </a:p>
          <a:p>
            <a:pPr marL="285750" indent="-285750">
              <a:buFont typeface="Arial" panose="020B0604020202020204" pitchFamily="34" charset="0"/>
              <a:buChar char="•"/>
            </a:pPr>
            <a:r>
              <a:rPr lang="en-US"/>
              <a:t>Encouraging families to be proactive with patient’s bank</a:t>
            </a:r>
          </a:p>
          <a:p>
            <a:endParaRPr lang="en-US"/>
          </a:p>
          <a:p>
            <a:pPr marL="285750" indent="-285750">
              <a:buFont typeface="Arial" panose="020B0604020202020204" pitchFamily="34" charset="0"/>
              <a:buChar char="•"/>
            </a:pPr>
            <a:endParaRPr lang="en-US"/>
          </a:p>
          <a:p>
            <a:endParaRPr lang="en-US"/>
          </a:p>
        </p:txBody>
      </p:sp>
    </p:spTree>
    <p:extLst>
      <p:ext uri="{BB962C8B-B14F-4D97-AF65-F5344CB8AC3E}">
        <p14:creationId xmlns:p14="http://schemas.microsoft.com/office/powerpoint/2010/main" val="37719397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C143E-36DF-DAE3-5A2E-41A686C9CD4E}"/>
              </a:ext>
            </a:extLst>
          </p:cNvPr>
          <p:cNvSpPr>
            <a:spLocks noGrp="1"/>
          </p:cNvSpPr>
          <p:nvPr>
            <p:ph type="title"/>
          </p:nvPr>
        </p:nvSpPr>
        <p:spPr/>
        <p:txBody>
          <a:bodyPr/>
          <a:lstStyle/>
          <a:p>
            <a:r>
              <a:rPr lang="en-US"/>
              <a:t>Family Dynamics </a:t>
            </a:r>
          </a:p>
        </p:txBody>
      </p:sp>
      <p:sp>
        <p:nvSpPr>
          <p:cNvPr id="4" name="Content Placeholder 3">
            <a:extLst>
              <a:ext uri="{FF2B5EF4-FFF2-40B4-BE49-F238E27FC236}">
                <a16:creationId xmlns:a16="http://schemas.microsoft.com/office/drawing/2014/main" id="{C51F37DC-FD1C-9E26-6BAD-1D2242039C3F}"/>
              </a:ext>
            </a:extLst>
          </p:cNvPr>
          <p:cNvSpPr>
            <a:spLocks noGrp="1"/>
          </p:cNvSpPr>
          <p:nvPr>
            <p:ph sz="quarter" idx="12"/>
          </p:nvPr>
        </p:nvSpPr>
        <p:spPr>
          <a:xfrm>
            <a:off x="6519672" y="1911096"/>
            <a:ext cx="4910328" cy="4178808"/>
          </a:xfrm>
        </p:spPr>
        <p:txBody>
          <a:bodyPr/>
          <a:lstStyle/>
          <a:p>
            <a:pPr marL="0" indent="0">
              <a:buNone/>
            </a:pPr>
            <a:r>
              <a:rPr lang="en-US"/>
              <a:t>    Common dynamics: </a:t>
            </a:r>
          </a:p>
          <a:p>
            <a:pPr lvl="1"/>
            <a:r>
              <a:rPr lang="en-US"/>
              <a:t>Family members that live out of state or minimal involvement</a:t>
            </a:r>
          </a:p>
          <a:p>
            <a:pPr lvl="1"/>
            <a:r>
              <a:rPr lang="en-US"/>
              <a:t>Family members trying to make decisions ignoring HCPOA</a:t>
            </a:r>
          </a:p>
          <a:p>
            <a:pPr lvl="1"/>
            <a:r>
              <a:rPr lang="en-US"/>
              <a:t>Disagreeing on care, placement</a:t>
            </a:r>
          </a:p>
          <a:p>
            <a:pPr lvl="1"/>
            <a:r>
              <a:rPr lang="en-US"/>
              <a:t>“Seagull”</a:t>
            </a:r>
          </a:p>
          <a:p>
            <a:pPr marL="384048" lvl="1" indent="0">
              <a:buNone/>
            </a:pPr>
            <a:endParaRPr lang="en-US"/>
          </a:p>
          <a:p>
            <a:pPr marL="384048" lvl="1" indent="0">
              <a:buNone/>
            </a:pPr>
            <a:r>
              <a:rPr lang="en-US"/>
              <a:t>Right to self determination</a:t>
            </a:r>
          </a:p>
          <a:p>
            <a:pPr lvl="1"/>
            <a:r>
              <a:rPr lang="en-US"/>
              <a:t>People have the right to make poor decisions</a:t>
            </a:r>
          </a:p>
          <a:p>
            <a:pPr marL="384048" lvl="1" indent="0">
              <a:buNone/>
            </a:pPr>
            <a:endParaRPr lang="en-US"/>
          </a:p>
        </p:txBody>
      </p:sp>
      <p:sp>
        <p:nvSpPr>
          <p:cNvPr id="5" name="Slide Number Placeholder 4">
            <a:extLst>
              <a:ext uri="{FF2B5EF4-FFF2-40B4-BE49-F238E27FC236}">
                <a16:creationId xmlns:a16="http://schemas.microsoft.com/office/drawing/2014/main" id="{30ADFD9E-F7E6-6F1C-0E89-33C2CD13786B}"/>
              </a:ext>
            </a:extLst>
          </p:cNvPr>
          <p:cNvSpPr>
            <a:spLocks noGrp="1"/>
          </p:cNvSpPr>
          <p:nvPr>
            <p:ph type="sldNum" sz="quarter" idx="10"/>
          </p:nvPr>
        </p:nvSpPr>
        <p:spPr/>
        <p:txBody>
          <a:bodyPr/>
          <a:lstStyle/>
          <a:p>
            <a:pPr algn="ctr"/>
            <a:fld id="{19B51A1E-902D-48AF-9020-955120F399B6}" type="slidenum">
              <a:rPr lang="en-US" smtClean="0"/>
              <a:pPr algn="ctr"/>
              <a:t>13</a:t>
            </a:fld>
            <a:endParaRPr lang="en-US"/>
          </a:p>
        </p:txBody>
      </p:sp>
      <p:sp>
        <p:nvSpPr>
          <p:cNvPr id="11" name="TextBox 10">
            <a:extLst>
              <a:ext uri="{FF2B5EF4-FFF2-40B4-BE49-F238E27FC236}">
                <a16:creationId xmlns:a16="http://schemas.microsoft.com/office/drawing/2014/main" id="{7B6A216A-2329-E1D4-8AE9-53474B4BB986}"/>
              </a:ext>
            </a:extLst>
          </p:cNvPr>
          <p:cNvSpPr txBox="1"/>
          <p:nvPr/>
        </p:nvSpPr>
        <p:spPr>
          <a:xfrm>
            <a:off x="275304" y="2320412"/>
            <a:ext cx="5397026" cy="3970318"/>
          </a:xfrm>
          <a:prstGeom prst="rect">
            <a:avLst/>
          </a:prstGeom>
          <a:noFill/>
        </p:spPr>
        <p:txBody>
          <a:bodyPr wrap="square">
            <a:spAutoFit/>
          </a:bodyPr>
          <a:lstStyle/>
          <a:p>
            <a:r>
              <a:rPr lang="en-US"/>
              <a:t>https://www.google.com/url?sa=t&amp;rct=j&amp;q=&amp;esrc=s&amp;source=video&amp;cd=&amp;ved=</a:t>
            </a:r>
            <a:r>
              <a:rPr lang="en-US">
                <a:hlinkClick r:id="rId3"/>
              </a:rPr>
              <a:t>2ahUKEwiSoeroy9CWAxVfrokEHQ1xGrIQtwJ6BAgQEAI</a:t>
            </a:r>
            <a:r>
              <a:rPr lang="en-US"/>
              <a:t>&amp;url=https%3A%2F%2Fwww.facebook.com%2FNetflixUK%2Fvideos%2Fgoodbye-june-palliative-care-team-netflix%2F882609114310456%2F&amp;usg=AOvVaw3ShCwfSns8FpCZBrU4x8hj&amp;opi=89978449</a:t>
            </a:r>
          </a:p>
          <a:p>
            <a:endParaRPr lang="en-US"/>
          </a:p>
          <a:p>
            <a:endParaRPr lang="en-US"/>
          </a:p>
          <a:p>
            <a:endParaRPr lang="en-US"/>
          </a:p>
          <a:p>
            <a:endParaRPr lang="en-US"/>
          </a:p>
          <a:p>
            <a:endParaRPr lang="en-US"/>
          </a:p>
          <a:p>
            <a:r>
              <a:rPr lang="en-US"/>
              <a:t>Clip from Goodbye June</a:t>
            </a:r>
          </a:p>
        </p:txBody>
      </p:sp>
    </p:spTree>
    <p:extLst>
      <p:ext uri="{BB962C8B-B14F-4D97-AF65-F5344CB8AC3E}">
        <p14:creationId xmlns:p14="http://schemas.microsoft.com/office/powerpoint/2010/main" val="24196060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0C613-FB7B-0C5E-B58B-CA9874A6C45D}"/>
              </a:ext>
            </a:extLst>
          </p:cNvPr>
          <p:cNvSpPr>
            <a:spLocks noGrp="1"/>
          </p:cNvSpPr>
          <p:nvPr>
            <p:ph type="title"/>
          </p:nvPr>
        </p:nvSpPr>
        <p:spPr>
          <a:xfrm>
            <a:off x="1913553" y="393782"/>
            <a:ext cx="7708392" cy="1258037"/>
          </a:xfrm>
        </p:spPr>
        <p:txBody>
          <a:bodyPr/>
          <a:lstStyle/>
          <a:p>
            <a:r>
              <a:rPr lang="en-US"/>
              <a:t>	How Do We Deal</a:t>
            </a:r>
          </a:p>
        </p:txBody>
      </p:sp>
      <p:sp>
        <p:nvSpPr>
          <p:cNvPr id="3" name="Text Placeholder 2">
            <a:extLst>
              <a:ext uri="{FF2B5EF4-FFF2-40B4-BE49-F238E27FC236}">
                <a16:creationId xmlns:a16="http://schemas.microsoft.com/office/drawing/2014/main" id="{442A1FEB-1042-299F-474A-2268C64CC691}"/>
              </a:ext>
            </a:extLst>
          </p:cNvPr>
          <p:cNvSpPr>
            <a:spLocks noGrp="1"/>
          </p:cNvSpPr>
          <p:nvPr>
            <p:ph type="body" sz="quarter" idx="10"/>
          </p:nvPr>
        </p:nvSpPr>
        <p:spPr>
          <a:xfrm>
            <a:off x="993057" y="1818968"/>
            <a:ext cx="8426245" cy="3559277"/>
          </a:xfrm>
        </p:spPr>
        <p:txBody>
          <a:bodyPr/>
          <a:lstStyle/>
          <a:p>
            <a:pPr marL="285750" indent="-285750">
              <a:buFont typeface="Arial" panose="020B0604020202020204" pitchFamily="34" charset="0"/>
              <a:buChar char="•"/>
            </a:pPr>
            <a:r>
              <a:rPr lang="en-US"/>
              <a:t>Acknowledging Passionate family and seeing the motivation behind the behavior</a:t>
            </a:r>
          </a:p>
          <a:p>
            <a:pPr marL="285750" indent="-285750">
              <a:buFont typeface="Arial" panose="020B0604020202020204" pitchFamily="34" charset="0"/>
              <a:buChar char="•"/>
            </a:pPr>
            <a:r>
              <a:rPr lang="en-US"/>
              <a:t>Utilizing Grief  </a:t>
            </a:r>
          </a:p>
          <a:p>
            <a:pPr marL="285750" indent="-285750">
              <a:buFont typeface="Arial" panose="020B0604020202020204" pitchFamily="34" charset="0"/>
              <a:buChar char="•"/>
            </a:pPr>
            <a:r>
              <a:rPr lang="en-US"/>
              <a:t>Education on Advance directives and utilizing document as an actual tool to drive conversation</a:t>
            </a:r>
          </a:p>
          <a:p>
            <a:endParaRPr lang="en-US"/>
          </a:p>
          <a:p>
            <a:pPr marL="285750" indent="-285750">
              <a:buFont typeface="Arial" panose="020B0604020202020204" pitchFamily="34" charset="0"/>
              <a:buChar char="•"/>
            </a:pPr>
            <a:endParaRPr lang="en-US"/>
          </a:p>
          <a:p>
            <a:pPr marL="285750" indent="-285750">
              <a:buFont typeface="Arial" panose="020B0604020202020204" pitchFamily="34" charset="0"/>
              <a:buChar char="•"/>
            </a:pPr>
            <a:endParaRPr lang="en-US"/>
          </a:p>
          <a:p>
            <a:endParaRPr lang="en-US"/>
          </a:p>
        </p:txBody>
      </p:sp>
    </p:spTree>
    <p:extLst>
      <p:ext uri="{BB962C8B-B14F-4D97-AF65-F5344CB8AC3E}">
        <p14:creationId xmlns:p14="http://schemas.microsoft.com/office/powerpoint/2010/main" val="8282227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C89CA-BD3B-76C0-21CA-260DA6582E3F}"/>
              </a:ext>
            </a:extLst>
          </p:cNvPr>
          <p:cNvSpPr>
            <a:spLocks noGrp="1"/>
          </p:cNvSpPr>
          <p:nvPr>
            <p:ph type="title"/>
          </p:nvPr>
        </p:nvSpPr>
        <p:spPr/>
        <p:txBody>
          <a:bodyPr/>
          <a:lstStyle/>
          <a:p>
            <a:pPr algn="ctr"/>
            <a:r>
              <a:rPr lang="en-US"/>
              <a:t>Questions?</a:t>
            </a:r>
          </a:p>
        </p:txBody>
      </p:sp>
      <p:pic>
        <p:nvPicPr>
          <p:cNvPr id="6" name="Content Placeholder 5">
            <a:extLst>
              <a:ext uri="{FF2B5EF4-FFF2-40B4-BE49-F238E27FC236}">
                <a16:creationId xmlns:a16="http://schemas.microsoft.com/office/drawing/2014/main" id="{4031CFF6-D5DC-A6CC-B050-67B60986396C}"/>
              </a:ext>
            </a:extLst>
          </p:cNvPr>
          <p:cNvPicPr>
            <a:picLocks noGrp="1" noChangeAspect="1"/>
          </p:cNvPicPr>
          <p:nvPr>
            <p:ph sz="quarter" idx="12"/>
          </p:nvPr>
        </p:nvPicPr>
        <p:blipFill>
          <a:blip r:embed="rId3">
            <a:extLst>
              <a:ext uri="{837473B0-CC2E-450A-ABE3-18F120FF3D39}">
                <a1611:picAttrSrcUrl xmlns:a1611="http://schemas.microsoft.com/office/drawing/2016/11/main" r:id="rId4"/>
              </a:ext>
            </a:extLst>
          </a:blip>
          <a:stretch>
            <a:fillRect/>
          </a:stretch>
        </p:blipFill>
        <p:spPr>
          <a:xfrm>
            <a:off x="3124994" y="2176463"/>
            <a:ext cx="5938837" cy="3959225"/>
          </a:xfrm>
        </p:spPr>
      </p:pic>
      <p:sp>
        <p:nvSpPr>
          <p:cNvPr id="4" name="Slide Number Placeholder 3">
            <a:extLst>
              <a:ext uri="{FF2B5EF4-FFF2-40B4-BE49-F238E27FC236}">
                <a16:creationId xmlns:a16="http://schemas.microsoft.com/office/drawing/2014/main" id="{461F4A09-D1E5-1867-A446-279A30F08BC2}"/>
              </a:ext>
            </a:extLst>
          </p:cNvPr>
          <p:cNvSpPr>
            <a:spLocks noGrp="1"/>
          </p:cNvSpPr>
          <p:nvPr>
            <p:ph type="sldNum" sz="quarter" idx="10"/>
          </p:nvPr>
        </p:nvSpPr>
        <p:spPr/>
        <p:txBody>
          <a:bodyPr/>
          <a:lstStyle/>
          <a:p>
            <a:pPr algn="ctr"/>
            <a:fld id="{19B51A1E-902D-48AF-9020-955120F399B6}" type="slidenum">
              <a:rPr lang="en-US" smtClean="0"/>
              <a:pPr algn="ctr"/>
              <a:t>15</a:t>
            </a:fld>
            <a:endParaRPr lang="en-US"/>
          </a:p>
        </p:txBody>
      </p:sp>
    </p:spTree>
    <p:extLst>
      <p:ext uri="{BB962C8B-B14F-4D97-AF65-F5344CB8AC3E}">
        <p14:creationId xmlns:p14="http://schemas.microsoft.com/office/powerpoint/2010/main" val="18796361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D3531FC-30B1-5F17-6B06-9AE6CF5584A4}"/>
              </a:ext>
            </a:extLst>
          </p:cNvPr>
          <p:cNvSpPr>
            <a:spLocks noGrp="1"/>
          </p:cNvSpPr>
          <p:nvPr>
            <p:ph type="title"/>
          </p:nvPr>
        </p:nvSpPr>
        <p:spPr>
          <a:xfrm>
            <a:off x="768096" y="996696"/>
            <a:ext cx="8668512" cy="2432304"/>
          </a:xfrm>
        </p:spPr>
        <p:txBody>
          <a:bodyPr/>
          <a:lstStyle/>
          <a:p>
            <a:br>
              <a:rPr lang="en-US"/>
            </a:br>
            <a:endParaRPr lang="en-US"/>
          </a:p>
        </p:txBody>
      </p:sp>
      <p:sp>
        <p:nvSpPr>
          <p:cNvPr id="2" name="Text Placeholder 1">
            <a:extLst>
              <a:ext uri="{FF2B5EF4-FFF2-40B4-BE49-F238E27FC236}">
                <a16:creationId xmlns:a16="http://schemas.microsoft.com/office/drawing/2014/main" id="{CE3B3CC7-49C3-34B4-FBDB-34C97767B918}"/>
              </a:ext>
            </a:extLst>
          </p:cNvPr>
          <p:cNvSpPr>
            <a:spLocks noGrp="1"/>
          </p:cNvSpPr>
          <p:nvPr>
            <p:ph type="body" sz="quarter" idx="10"/>
          </p:nvPr>
        </p:nvSpPr>
        <p:spPr>
          <a:xfrm>
            <a:off x="1927122" y="1946787"/>
            <a:ext cx="7509485" cy="1482213"/>
          </a:xfrm>
        </p:spPr>
        <p:txBody>
          <a:bodyPr>
            <a:normAutofit/>
          </a:bodyPr>
          <a:lstStyle/>
          <a:p>
            <a:pPr algn="ctr"/>
            <a:r>
              <a:rPr lang="en-US" sz="5400" b="1"/>
              <a:t>THANK YOU! </a:t>
            </a:r>
          </a:p>
        </p:txBody>
      </p:sp>
    </p:spTree>
    <p:extLst>
      <p:ext uri="{BB962C8B-B14F-4D97-AF65-F5344CB8AC3E}">
        <p14:creationId xmlns:p14="http://schemas.microsoft.com/office/powerpoint/2010/main" val="4235689170"/>
      </p:ext>
    </p:extLst>
  </p:cSld>
  <p:clrMapOvr>
    <a:masterClrMapping/>
  </p:clrMapOvr>
</p:sld>
</file>

<file path=ppt/theme/theme1.xml><?xml version="1.0" encoding="utf-8"?>
<a:theme xmlns:a="http://schemas.openxmlformats.org/drawingml/2006/main" name="Custom">
  <a:themeElements>
    <a:clrScheme name="TM78453729">
      <a:dk1>
        <a:srgbClr val="000000"/>
      </a:dk1>
      <a:lt1>
        <a:srgbClr val="FFFFFF"/>
      </a:lt1>
      <a:dk2>
        <a:srgbClr val="3F3F3F"/>
      </a:dk2>
      <a:lt2>
        <a:srgbClr val="F2F2F2"/>
      </a:lt2>
      <a:accent1>
        <a:srgbClr val="00682B"/>
      </a:accent1>
      <a:accent2>
        <a:srgbClr val="EFEAE7"/>
      </a:accent2>
      <a:accent3>
        <a:srgbClr val="CD1711"/>
      </a:accent3>
      <a:accent4>
        <a:srgbClr val="651B51"/>
      </a:accent4>
      <a:accent5>
        <a:srgbClr val="2C3A2E"/>
      </a:accent5>
      <a:accent6>
        <a:srgbClr val="B6A650"/>
      </a:accent6>
      <a:hlink>
        <a:srgbClr val="029B2D"/>
      </a:hlink>
      <a:folHlink>
        <a:srgbClr val="029B2D"/>
      </a:folHlink>
    </a:clrScheme>
    <a:fontScheme name="Custom 36">
      <a:majorFont>
        <a:latin typeface="Batang"/>
        <a:ea typeface=""/>
        <a:cs typeface=""/>
      </a:majorFont>
      <a:minorFont>
        <a:latin typeface="Batang"/>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lumMod val="95000"/>
          </a:schemeClr>
        </a:solidFill>
        <a:ln w="3175"/>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M78453729_win32_SD_v5" id="{5665AA9C-4EFF-4FCC-8086-4050069C15ED}" vid="{F66CC29E-A3F9-4341-8B35-47A4E87375A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9" ma:contentTypeDescription="Create a new document." ma:contentTypeScope="" ma:versionID="6a914531ae0f23be31da2eba1f3b42a9">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ae00154c9e66547f022c4923f88826d6"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hidden="true"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hidden="tru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hidden="true" ma:internalName="Background" ma:readOnly="false">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documentManagement>
</p:properties>
</file>

<file path=customXml/itemProps1.xml><?xml version="1.0" encoding="utf-8"?>
<ds:datastoreItem xmlns:ds="http://schemas.openxmlformats.org/officeDocument/2006/customXml" ds:itemID="{52B7AA3F-15AC-4F4D-8050-3ECF1726136B}">
  <ds:schemaRefs>
    <ds:schemaRef ds:uri="16c05727-aa75-4e4a-9b5f-8a80a1165891"/>
    <ds:schemaRef ds:uri="230e9df3-be65-4c73-a93b-d1236ebd677e"/>
    <ds:schemaRef ds:uri="71af3243-3dd4-4a8d-8c0d-dd76da1f02a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67B38E9C-53F4-45B7-BB77-8539BB7040F8}">
  <ds:schemaRefs>
    <ds:schemaRef ds:uri="http://schemas.microsoft.com/sharepoint/v3/contenttype/forms"/>
  </ds:schemaRefs>
</ds:datastoreItem>
</file>

<file path=customXml/itemProps3.xml><?xml version="1.0" encoding="utf-8"?>
<ds:datastoreItem xmlns:ds="http://schemas.openxmlformats.org/officeDocument/2006/customXml" ds:itemID="{0E111B19-7283-4751-B1F8-E7CC95678A87}">
  <ds:schemaRefs>
    <ds:schemaRef ds:uri="230e9df3-be65-4c73-a93b-d1236ebd677e"/>
    <ds:schemaRef ds:uri="71af3243-3dd4-4a8d-8c0d-dd76da1f02a5"/>
    <ds:schemaRef ds:uri="http://schemas.microsoft.com/office/2006/metadata/properties"/>
    <ds:schemaRef ds:uri="http://schemas.microsoft.com/office/infopath/2007/PartnerControls"/>
    <ds:schemaRef ds:uri="http://schemas.microsoft.com/sharepoint/v3"/>
  </ds:schemaRefs>
</ds:datastoreItem>
</file>

<file path=docMetadata/LabelInfo.xml><?xml version="1.0" encoding="utf-8"?>
<clbl:labelList xmlns:clbl="http://schemas.microsoft.com/office/2020/mipLabelMetadata">
  <clbl:label id="{3eaced26-0f70-4135-b6f6-db55911261c7}" enabled="0" method="" siteId="{3eaced26-0f70-4135-b6f6-db55911261c7}" removed="1"/>
</clbl:labelList>
</file>

<file path=docProps/app.xml><?xml version="1.0" encoding="utf-8"?>
<Properties xmlns="http://schemas.openxmlformats.org/officeDocument/2006/extended-properties" xmlns:vt="http://schemas.openxmlformats.org/officeDocument/2006/docPropsVTypes">
  <Template>{A574D294-9978-444F-AA05-B9809AC73A8C}e028a05d-4f48-421c-89c7-a61c2a7392b9-TF1af4b5f9-c96c-4fa7-b535-c2be4df5a610ac3ce97f_win32</Template>
  <TotalTime>0</TotalTime>
  <Words>1098</Words>
  <Application>Microsoft Office PowerPoint</Application>
  <PresentationFormat>Widescreen</PresentationFormat>
  <Paragraphs>188</Paragraphs>
  <Slides>16</Slides>
  <Notes>15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Batang</vt:lpstr>
      <vt:lpstr>Arial</vt:lpstr>
      <vt:lpstr>Calibri</vt:lpstr>
      <vt:lpstr>Courier New</vt:lpstr>
      <vt:lpstr>Wingdings</vt:lpstr>
      <vt:lpstr>Wingdings,sans-serif</vt:lpstr>
      <vt:lpstr>Custom</vt:lpstr>
      <vt:lpstr> Family Conflicts  at the  End of Life</vt:lpstr>
      <vt:lpstr>Intros </vt:lpstr>
      <vt:lpstr>Icebreaker </vt:lpstr>
      <vt:lpstr> 5 Main Conflicts</vt:lpstr>
      <vt:lpstr>When a loved one declines and family is  looking at facility placement  </vt:lpstr>
      <vt:lpstr>How Do We Deal?</vt:lpstr>
      <vt:lpstr>Inability to eat or drink at End of Life; Medication management </vt:lpstr>
      <vt:lpstr>How Do We Deal?  </vt:lpstr>
      <vt:lpstr>Therapy in SNF/ Transitioning to New Baselines </vt:lpstr>
      <vt:lpstr>  How Do We Deal?</vt:lpstr>
      <vt:lpstr>Financial Burdens related to facility placement vs in home care </vt:lpstr>
      <vt:lpstr>How Do We Deal? </vt:lpstr>
      <vt:lpstr>Family Dynamics </vt:lpstr>
      <vt:lpstr> How Do We Deal</vt:lpstr>
      <vt:lpstr>Questions?</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Nicole Sommerfeldt</dc:creator>
  <cp:lastModifiedBy>Senn, Fawn F</cp:lastModifiedBy>
  <cp:revision>128</cp:revision>
  <dcterms:created xsi:type="dcterms:W3CDTF">2026-08-26T15:20:39Z</dcterms:created>
  <dcterms:modified xsi:type="dcterms:W3CDTF">2026-09-21T20:34:34Z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y fmtid="{D5CDD505-2E9C-101B-9397-08002B2CF9AE}" pid="4" name="ClassificationContentMarkingFooterLocations">
    <vt:lpwstr>Office Theme:7</vt:lpwstr>
  </property>
  <property fmtid="{D5CDD505-2E9C-101B-9397-08002B2CF9AE}" pid="5" name="ClassificationContentMarkingFooterText">
    <vt:lpwstr>Classified as Microsoft Confidential</vt:lpwstr>
  </property>
</Properties>
</file>